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431" r:id="rId5"/>
    <p:sldId id="433" r:id="rId6"/>
    <p:sldId id="282" r:id="rId7"/>
    <p:sldId id="429" r:id="rId8"/>
    <p:sldId id="430" r:id="rId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essandro Baghin" initials="AB" lastIdx="5" clrIdx="0">
    <p:extLst>
      <p:ext uri="{19B8F6BF-5375-455C-9EA6-DF929625EA0E}">
        <p15:presenceInfo xmlns:p15="http://schemas.microsoft.com/office/powerpoint/2012/main" userId="Alessandro Bagh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64A6"/>
    <a:srgbClr val="CBB0D2"/>
    <a:srgbClr val="DAF3ED"/>
    <a:srgbClr val="85CDC8"/>
    <a:srgbClr val="F18D20"/>
    <a:srgbClr val="00A4A2"/>
    <a:srgbClr val="5D2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3962" autoAdjust="0"/>
  </p:normalViewPr>
  <p:slideViewPr>
    <p:cSldViewPr snapToGrid="0">
      <p:cViewPr varScale="1">
        <p:scale>
          <a:sx n="78" d="100"/>
          <a:sy n="78" d="100"/>
        </p:scale>
        <p:origin x="869" y="67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0E960-9DAB-4EAE-8C80-722715015B47}" type="datetimeFigureOut">
              <a:rPr lang="it-IT" smtClean="0"/>
              <a:t>16/02/2022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9F71AA-4428-4AB1-86D8-19BD31B5A313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22007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9F71AA-4428-4AB1-86D8-19BD31B5A313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3015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9F71AA-4428-4AB1-86D8-19BD31B5A313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9274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9F71AA-4428-4AB1-86D8-19BD31B5A313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61599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9F71AA-4428-4AB1-86D8-19BD31B5A313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8090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FDA7-58C4-4A5A-A21C-187CA1F97068}" type="datetimeFigureOut">
              <a:rPr lang="it-IT" smtClean="0"/>
              <a:t>16/02/2022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8403-B29F-45C7-911F-23F9BD0E8BE7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8558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FDA7-58C4-4A5A-A21C-187CA1F97068}" type="datetimeFigureOut">
              <a:rPr lang="it-IT" smtClean="0"/>
              <a:t>16/02/2022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8403-B29F-45C7-911F-23F9BD0E8BE7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6817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FDA7-58C4-4A5A-A21C-187CA1F97068}" type="datetimeFigureOut">
              <a:rPr lang="it-IT" smtClean="0"/>
              <a:t>16/02/2022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8403-B29F-45C7-911F-23F9BD0E8BE7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27267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FDA7-58C4-4A5A-A21C-187CA1F97068}" type="datetimeFigureOut">
              <a:rPr lang="it-IT" smtClean="0"/>
              <a:t>16/02/2022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8403-B29F-45C7-911F-23F9BD0E8BE7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26657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FDA7-58C4-4A5A-A21C-187CA1F97068}" type="datetimeFigureOut">
              <a:rPr lang="it-IT" smtClean="0"/>
              <a:t>16/02/2022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8403-B29F-45C7-911F-23F9BD0E8BE7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0264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FDA7-58C4-4A5A-A21C-187CA1F97068}" type="datetimeFigureOut">
              <a:rPr lang="it-IT" smtClean="0"/>
              <a:t>16/02/2022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8403-B29F-45C7-911F-23F9BD0E8BE7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1259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FDA7-58C4-4A5A-A21C-187CA1F97068}" type="datetimeFigureOut">
              <a:rPr lang="it-IT" smtClean="0"/>
              <a:t>16/02/2022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8403-B29F-45C7-911F-23F9BD0E8BE7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1404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FDA7-58C4-4A5A-A21C-187CA1F97068}" type="datetimeFigureOut">
              <a:rPr lang="it-IT" smtClean="0"/>
              <a:t>16/02/2022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8403-B29F-45C7-911F-23F9BD0E8BE7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29784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FDA7-58C4-4A5A-A21C-187CA1F97068}" type="datetimeFigureOut">
              <a:rPr lang="it-IT" smtClean="0"/>
              <a:t>16/02/2022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8403-B29F-45C7-911F-23F9BD0E8BE7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82224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FDA7-58C4-4A5A-A21C-187CA1F97068}" type="datetimeFigureOut">
              <a:rPr lang="it-IT" smtClean="0"/>
              <a:t>16/02/2022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8403-B29F-45C7-911F-23F9BD0E8BE7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1125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FDA7-58C4-4A5A-A21C-187CA1F97068}" type="datetimeFigureOut">
              <a:rPr lang="it-IT" smtClean="0"/>
              <a:t>16/02/2022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A8403-B29F-45C7-911F-23F9BD0E8BE7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514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3FDA7-58C4-4A5A-A21C-187CA1F97068}" type="datetimeFigureOut">
              <a:rPr lang="it-IT" smtClean="0"/>
              <a:t>16/02/2022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A8403-B29F-45C7-911F-23F9BD0E8BE7}" type="slidenum">
              <a:rPr lang="it-IT" smtClean="0"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9751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F12CA589-9345-4291-B6EE-1B3E9F633840}"/>
              </a:ext>
            </a:extLst>
          </p:cNvPr>
          <p:cNvSpPr/>
          <p:nvPr/>
        </p:nvSpPr>
        <p:spPr>
          <a:xfrm>
            <a:off x="4507948" y="1762245"/>
            <a:ext cx="3523532" cy="3333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b="1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DBA6F8BE-7B17-4720-AE34-FEDCC0FAB0AD}"/>
              </a:ext>
            </a:extLst>
          </p:cNvPr>
          <p:cNvSpPr/>
          <p:nvPr/>
        </p:nvSpPr>
        <p:spPr>
          <a:xfrm>
            <a:off x="6396005" y="3061867"/>
            <a:ext cx="1440000" cy="6480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dirty="0">
                <a:solidFill>
                  <a:schemeClr val="tx1"/>
                </a:solidFill>
              </a:rPr>
              <a:t>Tarefa</a:t>
            </a: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63BAD4EC-6BFF-428D-B958-508F9CC49700}"/>
              </a:ext>
            </a:extLst>
          </p:cNvPr>
          <p:cNvSpPr/>
          <p:nvPr/>
        </p:nvSpPr>
        <p:spPr>
          <a:xfrm>
            <a:off x="6402914" y="1972048"/>
            <a:ext cx="1440000" cy="648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A4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>
                <a:solidFill>
                  <a:schemeClr val="tx1"/>
                </a:solidFill>
              </a:rPr>
              <a:t>Grupo de atividades</a:t>
            </a:r>
          </a:p>
        </p:txBody>
      </p:sp>
      <p:sp>
        <p:nvSpPr>
          <p:cNvPr id="7" name="Documento 6">
            <a:extLst>
              <a:ext uri="{FF2B5EF4-FFF2-40B4-BE49-F238E27FC236}">
                <a16:creationId xmlns:a16="http://schemas.microsoft.com/office/drawing/2014/main" id="{6EB6C25C-B7B6-4BD5-B5A6-9E83F08312D3}"/>
              </a:ext>
            </a:extLst>
          </p:cNvPr>
          <p:cNvSpPr/>
          <p:nvPr/>
        </p:nvSpPr>
        <p:spPr>
          <a:xfrm>
            <a:off x="4735431" y="1972048"/>
            <a:ext cx="1440000" cy="862590"/>
          </a:xfrm>
          <a:prstGeom prst="flowChartDocument">
            <a:avLst/>
          </a:prstGeom>
          <a:solidFill>
            <a:schemeClr val="bg1"/>
          </a:solidFill>
          <a:ln w="76200">
            <a:solidFill>
              <a:srgbClr val="00A4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dirty="0">
                <a:solidFill>
                  <a:schemeClr val="tx1"/>
                </a:solidFill>
              </a:rPr>
              <a:t>Entregável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D37BD99C-55A0-4FE8-B01C-93B0D4DC27BD}"/>
              </a:ext>
            </a:extLst>
          </p:cNvPr>
          <p:cNvGrpSpPr/>
          <p:nvPr/>
        </p:nvGrpSpPr>
        <p:grpSpPr>
          <a:xfrm>
            <a:off x="5041930" y="3061867"/>
            <a:ext cx="827001" cy="760841"/>
            <a:chOff x="3729532" y="726121"/>
            <a:chExt cx="900000" cy="828000"/>
          </a:xfrm>
        </p:grpSpPr>
        <p:sp>
          <p:nvSpPr>
            <p:cNvPr id="9" name="Ovale 8">
              <a:extLst>
                <a:ext uri="{FF2B5EF4-FFF2-40B4-BE49-F238E27FC236}">
                  <a16:creationId xmlns:a16="http://schemas.microsoft.com/office/drawing/2014/main" id="{512C25C7-B4A5-4545-BE60-55E98BD89666}"/>
                </a:ext>
              </a:extLst>
            </p:cNvPr>
            <p:cNvSpPr/>
            <p:nvPr/>
          </p:nvSpPr>
          <p:spPr>
            <a:xfrm>
              <a:off x="3729532" y="726121"/>
              <a:ext cx="900000" cy="828000"/>
            </a:xfrm>
            <a:prstGeom prst="ellipse">
              <a:avLst/>
            </a:prstGeom>
            <a:solidFill>
              <a:srgbClr val="B9CF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21FB4827-4E28-4B27-842E-F65AF1125569}"/>
                </a:ext>
              </a:extLst>
            </p:cNvPr>
            <p:cNvSpPr/>
            <p:nvPr/>
          </p:nvSpPr>
          <p:spPr>
            <a:xfrm>
              <a:off x="3729532" y="1013460"/>
              <a:ext cx="892482" cy="276999"/>
            </a:xfrm>
            <a:prstGeom prst="rect">
              <a:avLst/>
            </a:prstGeom>
            <a:solidFill>
              <a:srgbClr val="B9CF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>
                  <a:solidFill>
                    <a:schemeClr val="lt1"/>
                  </a:solidFill>
                </a:rPr>
                <a:t>Começo</a:t>
              </a:r>
            </a:p>
          </p:txBody>
        </p:sp>
      </p:grpSp>
      <p:grpSp>
        <p:nvGrpSpPr>
          <p:cNvPr id="21" name="Gruppo 20">
            <a:extLst>
              <a:ext uri="{FF2B5EF4-FFF2-40B4-BE49-F238E27FC236}">
                <a16:creationId xmlns:a16="http://schemas.microsoft.com/office/drawing/2014/main" id="{E16EC9B6-258A-4EBC-9C04-43BBD3C0AC08}"/>
              </a:ext>
            </a:extLst>
          </p:cNvPr>
          <p:cNvGrpSpPr/>
          <p:nvPr/>
        </p:nvGrpSpPr>
        <p:grpSpPr>
          <a:xfrm>
            <a:off x="5111588" y="4086741"/>
            <a:ext cx="900000" cy="828000"/>
            <a:chOff x="3729532" y="726121"/>
            <a:chExt cx="900000" cy="828000"/>
          </a:xfrm>
        </p:grpSpPr>
        <p:sp>
          <p:nvSpPr>
            <p:cNvPr id="22" name="Freccia a pentagono 21">
              <a:extLst>
                <a:ext uri="{FF2B5EF4-FFF2-40B4-BE49-F238E27FC236}">
                  <a16:creationId xmlns:a16="http://schemas.microsoft.com/office/drawing/2014/main" id="{535E2EB2-832F-411A-AC31-7A80173C7C02}"/>
                </a:ext>
              </a:extLst>
            </p:cNvPr>
            <p:cNvSpPr/>
            <p:nvPr/>
          </p:nvSpPr>
          <p:spPr>
            <a:xfrm>
              <a:off x="3729532" y="726121"/>
              <a:ext cx="900000" cy="828000"/>
            </a:xfrm>
            <a:prstGeom prst="homePlat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endParaRPr lang="pt-BR" sz="1200" b="1"/>
            </a:p>
          </p:txBody>
        </p:sp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D5499ACC-AB47-4B6C-9FF3-A30AF977D9ED}"/>
                </a:ext>
              </a:extLst>
            </p:cNvPr>
            <p:cNvSpPr/>
            <p:nvPr/>
          </p:nvSpPr>
          <p:spPr>
            <a:xfrm>
              <a:off x="3729532" y="1013460"/>
              <a:ext cx="89248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200" b="1" dirty="0">
                  <a:solidFill>
                    <a:prstClr val="white"/>
                  </a:solidFill>
                </a:rPr>
                <a:t>LINK</a:t>
              </a:r>
            </a:p>
          </p:txBody>
        </p:sp>
      </p:grpSp>
      <p:grpSp>
        <p:nvGrpSpPr>
          <p:cNvPr id="25" name="Gruppo 24">
            <a:extLst>
              <a:ext uri="{FF2B5EF4-FFF2-40B4-BE49-F238E27FC236}">
                <a16:creationId xmlns:a16="http://schemas.microsoft.com/office/drawing/2014/main" id="{5EC40344-4EC1-4662-BE9E-CFB58668D309}"/>
              </a:ext>
            </a:extLst>
          </p:cNvPr>
          <p:cNvGrpSpPr/>
          <p:nvPr/>
        </p:nvGrpSpPr>
        <p:grpSpPr>
          <a:xfrm>
            <a:off x="6664252" y="4045351"/>
            <a:ext cx="900000" cy="828000"/>
            <a:chOff x="3729532" y="726121"/>
            <a:chExt cx="900000" cy="828000"/>
          </a:xfrm>
        </p:grpSpPr>
        <p:sp>
          <p:nvSpPr>
            <p:cNvPr id="26" name="Ovale 25">
              <a:extLst>
                <a:ext uri="{FF2B5EF4-FFF2-40B4-BE49-F238E27FC236}">
                  <a16:creationId xmlns:a16="http://schemas.microsoft.com/office/drawing/2014/main" id="{A368F7C0-A2EB-4269-900C-DC60EFCE6D11}"/>
                </a:ext>
              </a:extLst>
            </p:cNvPr>
            <p:cNvSpPr/>
            <p:nvPr/>
          </p:nvSpPr>
          <p:spPr>
            <a:xfrm>
              <a:off x="3729532" y="726121"/>
              <a:ext cx="900000" cy="8280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endParaRPr lang="pt-BR" sz="1200" b="1"/>
            </a:p>
          </p:txBody>
        </p:sp>
        <p:sp>
          <p:nvSpPr>
            <p:cNvPr id="27" name="Rettangolo 26">
              <a:extLst>
                <a:ext uri="{FF2B5EF4-FFF2-40B4-BE49-F238E27FC236}">
                  <a16:creationId xmlns:a16="http://schemas.microsoft.com/office/drawing/2014/main" id="{871DE2D5-8237-4CA1-9EB9-CF720C4A7C6D}"/>
                </a:ext>
              </a:extLst>
            </p:cNvPr>
            <p:cNvSpPr/>
            <p:nvPr/>
          </p:nvSpPr>
          <p:spPr>
            <a:xfrm>
              <a:off x="3729532" y="1013460"/>
              <a:ext cx="89248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1200" b="1">
                  <a:solidFill>
                    <a:prstClr val="white"/>
                  </a:solidFill>
                </a:rPr>
                <a:t>Fim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5264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7" name="Connettore diritto 386">
            <a:extLst>
              <a:ext uri="{FF2B5EF4-FFF2-40B4-BE49-F238E27FC236}">
                <a16:creationId xmlns:a16="http://schemas.microsoft.com/office/drawing/2014/main" id="{9A6DCCD4-C53A-438E-9058-55D7677ED51E}"/>
              </a:ext>
            </a:extLst>
          </p:cNvPr>
          <p:cNvCxnSpPr/>
          <p:nvPr/>
        </p:nvCxnSpPr>
        <p:spPr>
          <a:xfrm>
            <a:off x="1561785" y="4261570"/>
            <a:ext cx="9648000" cy="0"/>
          </a:xfrm>
          <a:prstGeom prst="line">
            <a:avLst/>
          </a:prstGeom>
          <a:ln w="19050">
            <a:solidFill>
              <a:schemeClr val="accent4">
                <a:alpha val="50000"/>
              </a:schemeClr>
            </a:solidFill>
            <a:prstDash val="sys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83" name="Rettangolo arrotondato 4">
            <a:extLst>
              <a:ext uri="{FF2B5EF4-FFF2-40B4-BE49-F238E27FC236}">
                <a16:creationId xmlns:a16="http://schemas.microsoft.com/office/drawing/2014/main" id="{DDAC3CC5-B69D-4D83-9B2D-6B86EC919499}"/>
              </a:ext>
            </a:extLst>
          </p:cNvPr>
          <p:cNvSpPr/>
          <p:nvPr/>
        </p:nvSpPr>
        <p:spPr>
          <a:xfrm>
            <a:off x="9415628" y="1862370"/>
            <a:ext cx="1753139" cy="4947450"/>
          </a:xfrm>
          <a:prstGeom prst="roundRect">
            <a:avLst>
              <a:gd name="adj" fmla="val 2437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200" dirty="0">
              <a:solidFill>
                <a:schemeClr val="tx1"/>
              </a:solidFill>
            </a:endParaRPr>
          </a:p>
        </p:txBody>
      </p:sp>
      <p:sp>
        <p:nvSpPr>
          <p:cNvPr id="382" name="Rettangolo arrotondato 4">
            <a:extLst>
              <a:ext uri="{FF2B5EF4-FFF2-40B4-BE49-F238E27FC236}">
                <a16:creationId xmlns:a16="http://schemas.microsoft.com/office/drawing/2014/main" id="{45531F24-4ECA-4EE9-938C-B1E6CF95057E}"/>
              </a:ext>
            </a:extLst>
          </p:cNvPr>
          <p:cNvSpPr/>
          <p:nvPr/>
        </p:nvSpPr>
        <p:spPr>
          <a:xfrm>
            <a:off x="6221523" y="1862370"/>
            <a:ext cx="3106617" cy="4947450"/>
          </a:xfrm>
          <a:prstGeom prst="roundRect">
            <a:avLst>
              <a:gd name="adj" fmla="val 2437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200" dirty="0">
              <a:solidFill>
                <a:schemeClr val="tx1"/>
              </a:solidFill>
            </a:endParaRPr>
          </a:p>
        </p:txBody>
      </p:sp>
      <p:sp>
        <p:nvSpPr>
          <p:cNvPr id="381" name="Rettangolo arrotondato 4">
            <a:extLst>
              <a:ext uri="{FF2B5EF4-FFF2-40B4-BE49-F238E27FC236}">
                <a16:creationId xmlns:a16="http://schemas.microsoft.com/office/drawing/2014/main" id="{E333C48B-A4C4-42BF-8270-C702A51ED071}"/>
              </a:ext>
            </a:extLst>
          </p:cNvPr>
          <p:cNvSpPr/>
          <p:nvPr/>
        </p:nvSpPr>
        <p:spPr>
          <a:xfrm>
            <a:off x="4138476" y="1862370"/>
            <a:ext cx="1993164" cy="4947450"/>
          </a:xfrm>
          <a:prstGeom prst="roundRect">
            <a:avLst>
              <a:gd name="adj" fmla="val 2437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200" dirty="0">
              <a:solidFill>
                <a:schemeClr val="tx1"/>
              </a:solidFill>
            </a:endParaRPr>
          </a:p>
        </p:txBody>
      </p:sp>
      <p:sp>
        <p:nvSpPr>
          <p:cNvPr id="18" name="Rettangolo arrotondato 34">
            <a:extLst>
              <a:ext uri="{FF2B5EF4-FFF2-40B4-BE49-F238E27FC236}">
                <a16:creationId xmlns:a16="http://schemas.microsoft.com/office/drawing/2014/main" id="{52951A5A-1EB9-423B-9215-B2ABA5F35E56}"/>
              </a:ext>
            </a:extLst>
          </p:cNvPr>
          <p:cNvSpPr/>
          <p:nvPr/>
        </p:nvSpPr>
        <p:spPr>
          <a:xfrm>
            <a:off x="9441735" y="1409532"/>
            <a:ext cx="1727033" cy="3960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b="1" dirty="0" err="1"/>
              <a:t>Arquivo</a:t>
            </a:r>
            <a:r>
              <a:rPr lang="it-IT" sz="1200" b="1" dirty="0"/>
              <a:t> </a:t>
            </a:r>
          </a:p>
        </p:txBody>
      </p:sp>
      <p:sp>
        <p:nvSpPr>
          <p:cNvPr id="98" name="Rettangolo 97">
            <a:extLst>
              <a:ext uri="{FF2B5EF4-FFF2-40B4-BE49-F238E27FC236}">
                <a16:creationId xmlns:a16="http://schemas.microsoft.com/office/drawing/2014/main" id="{035924E3-BFC5-440B-911E-9359CCAE725F}"/>
              </a:ext>
            </a:extLst>
          </p:cNvPr>
          <p:cNvSpPr/>
          <p:nvPr/>
        </p:nvSpPr>
        <p:spPr>
          <a:xfrm>
            <a:off x="1562786" y="1838505"/>
            <a:ext cx="443343" cy="2376000"/>
          </a:xfrm>
          <a:prstGeom prst="rect">
            <a:avLst/>
          </a:prstGeom>
          <a:solidFill>
            <a:srgbClr val="F18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400" b="1" dirty="0"/>
              <a:t>FIOCRUZ</a:t>
            </a:r>
            <a:endParaRPr lang="it-IT" sz="1400" b="1" dirty="0"/>
          </a:p>
        </p:txBody>
      </p:sp>
      <p:sp>
        <p:nvSpPr>
          <p:cNvPr id="143" name="Rettangolo arrotondato 4">
            <a:extLst>
              <a:ext uri="{FF2B5EF4-FFF2-40B4-BE49-F238E27FC236}">
                <a16:creationId xmlns:a16="http://schemas.microsoft.com/office/drawing/2014/main" id="{0FABD167-1101-4880-B0CA-F27B25621279}"/>
              </a:ext>
            </a:extLst>
          </p:cNvPr>
          <p:cNvSpPr/>
          <p:nvPr/>
        </p:nvSpPr>
        <p:spPr>
          <a:xfrm>
            <a:off x="2076417" y="1854440"/>
            <a:ext cx="1974863" cy="4947450"/>
          </a:xfrm>
          <a:prstGeom prst="roundRect">
            <a:avLst>
              <a:gd name="adj" fmla="val 2437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200" dirty="0">
              <a:solidFill>
                <a:schemeClr val="tx1"/>
              </a:solidFill>
            </a:endParaRPr>
          </a:p>
        </p:txBody>
      </p:sp>
      <p:sp>
        <p:nvSpPr>
          <p:cNvPr id="71" name="Pentagono 4">
            <a:extLst>
              <a:ext uri="{FF2B5EF4-FFF2-40B4-BE49-F238E27FC236}">
                <a16:creationId xmlns:a16="http://schemas.microsoft.com/office/drawing/2014/main" id="{BD18FE47-01CC-4628-9265-0ECB53C90BCA}"/>
              </a:ext>
            </a:extLst>
          </p:cNvPr>
          <p:cNvSpPr/>
          <p:nvPr/>
        </p:nvSpPr>
        <p:spPr>
          <a:xfrm>
            <a:off x="1547252" y="696696"/>
            <a:ext cx="9621515" cy="605792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 dirty="0"/>
              <a:t>LICITAÇÃO</a:t>
            </a:r>
          </a:p>
        </p:txBody>
      </p:sp>
      <p:sp>
        <p:nvSpPr>
          <p:cNvPr id="238" name="Rettangolo arrotondato 34">
            <a:extLst>
              <a:ext uri="{FF2B5EF4-FFF2-40B4-BE49-F238E27FC236}">
                <a16:creationId xmlns:a16="http://schemas.microsoft.com/office/drawing/2014/main" id="{EA269E27-7B47-46A3-8D8D-CB9978DC52C5}"/>
              </a:ext>
            </a:extLst>
          </p:cNvPr>
          <p:cNvSpPr/>
          <p:nvPr/>
        </p:nvSpPr>
        <p:spPr>
          <a:xfrm>
            <a:off x="6224983" y="1421434"/>
            <a:ext cx="3087579" cy="3960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 dirty="0" err="1"/>
              <a:t>Publicação</a:t>
            </a:r>
            <a:r>
              <a:rPr lang="es-CL" sz="1200" b="1" dirty="0"/>
              <a:t> </a:t>
            </a:r>
          </a:p>
        </p:txBody>
      </p:sp>
      <p:sp>
        <p:nvSpPr>
          <p:cNvPr id="239" name="Rettangolo arrotondato 34">
            <a:extLst>
              <a:ext uri="{FF2B5EF4-FFF2-40B4-BE49-F238E27FC236}">
                <a16:creationId xmlns:a16="http://schemas.microsoft.com/office/drawing/2014/main" id="{9F9758A4-329C-4AE9-99B8-668999C9132D}"/>
              </a:ext>
            </a:extLst>
          </p:cNvPr>
          <p:cNvSpPr/>
          <p:nvPr/>
        </p:nvSpPr>
        <p:spPr>
          <a:xfrm>
            <a:off x="2058016" y="1408609"/>
            <a:ext cx="2024567" cy="3960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 dirty="0"/>
              <a:t>Em </a:t>
            </a:r>
            <a:r>
              <a:rPr lang="es-CL" sz="1200" b="1" dirty="0" err="1"/>
              <a:t>Elaboraçao</a:t>
            </a:r>
            <a:r>
              <a:rPr lang="es-CL" sz="1200" b="1" dirty="0"/>
              <a:t> </a:t>
            </a:r>
          </a:p>
        </p:txBody>
      </p:sp>
      <p:sp>
        <p:nvSpPr>
          <p:cNvPr id="265" name="Rettangolo 264">
            <a:extLst>
              <a:ext uri="{FF2B5EF4-FFF2-40B4-BE49-F238E27FC236}">
                <a16:creationId xmlns:a16="http://schemas.microsoft.com/office/drawing/2014/main" id="{D9EF1181-D3E9-4982-9DF0-A505595B5336}"/>
              </a:ext>
            </a:extLst>
          </p:cNvPr>
          <p:cNvSpPr/>
          <p:nvPr/>
        </p:nvSpPr>
        <p:spPr>
          <a:xfrm>
            <a:off x="1561785" y="5611544"/>
            <a:ext cx="443343" cy="1190346"/>
          </a:xfrm>
          <a:prstGeom prst="rect">
            <a:avLst/>
          </a:prstGeom>
          <a:solidFill>
            <a:srgbClr val="009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400" b="1" dirty="0"/>
              <a:t>SPECIALIST</a:t>
            </a:r>
            <a:endParaRPr lang="it-IT" sz="1400" b="1" dirty="0"/>
          </a:p>
        </p:txBody>
      </p:sp>
      <p:sp>
        <p:nvSpPr>
          <p:cNvPr id="266" name="Rettangolo 265">
            <a:extLst>
              <a:ext uri="{FF2B5EF4-FFF2-40B4-BE49-F238E27FC236}">
                <a16:creationId xmlns:a16="http://schemas.microsoft.com/office/drawing/2014/main" id="{2CCE8BE8-535B-40C0-A040-16E52536B998}"/>
              </a:ext>
            </a:extLst>
          </p:cNvPr>
          <p:cNvSpPr/>
          <p:nvPr/>
        </p:nvSpPr>
        <p:spPr>
          <a:xfrm>
            <a:off x="1562785" y="4301553"/>
            <a:ext cx="443343" cy="1282651"/>
          </a:xfrm>
          <a:prstGeom prst="rect">
            <a:avLst/>
          </a:prstGeom>
          <a:solidFill>
            <a:srgbClr val="009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400" b="1" dirty="0"/>
              <a:t>MANAGER/COORDINATOR</a:t>
            </a:r>
            <a:endParaRPr lang="it-IT" sz="1400" b="1" dirty="0"/>
          </a:p>
        </p:txBody>
      </p:sp>
      <p:sp>
        <p:nvSpPr>
          <p:cNvPr id="275" name="Rettangolo arrotondato 34">
            <a:extLst>
              <a:ext uri="{FF2B5EF4-FFF2-40B4-BE49-F238E27FC236}">
                <a16:creationId xmlns:a16="http://schemas.microsoft.com/office/drawing/2014/main" id="{366A3EF8-3554-4C9C-9EF9-5F40C0183883}"/>
              </a:ext>
            </a:extLst>
          </p:cNvPr>
          <p:cNvSpPr/>
          <p:nvPr/>
        </p:nvSpPr>
        <p:spPr>
          <a:xfrm>
            <a:off x="4149862" y="1407536"/>
            <a:ext cx="2024567" cy="3960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 dirty="0" err="1"/>
              <a:t>Compartilhamento</a:t>
            </a:r>
            <a:endParaRPr lang="es-CL" sz="1200" b="1" dirty="0"/>
          </a:p>
        </p:txBody>
      </p:sp>
      <p:sp>
        <p:nvSpPr>
          <p:cNvPr id="2" name="Rettangolo con angoli arrotondati 1">
            <a:extLst>
              <a:ext uri="{FF2B5EF4-FFF2-40B4-BE49-F238E27FC236}">
                <a16:creationId xmlns:a16="http://schemas.microsoft.com/office/drawing/2014/main" id="{31267D09-80E6-4449-ADCA-E3811E483E3F}"/>
              </a:ext>
            </a:extLst>
          </p:cNvPr>
          <p:cNvSpPr/>
          <p:nvPr/>
        </p:nvSpPr>
        <p:spPr>
          <a:xfrm rot="16200000">
            <a:off x="65410" y="4824505"/>
            <a:ext cx="2812649" cy="1358515"/>
          </a:xfrm>
          <a:prstGeom prst="roundRect">
            <a:avLst/>
          </a:prstGeom>
          <a:noFill/>
          <a:ln>
            <a:solidFill>
              <a:srgbClr val="C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>
                <a:solidFill>
                  <a:srgbClr val="C00000"/>
                </a:solidFill>
              </a:rPr>
              <a:t>PERFIS </a:t>
            </a:r>
          </a:p>
        </p:txBody>
      </p:sp>
      <p:sp>
        <p:nvSpPr>
          <p:cNvPr id="49" name="Rettangolo con angoli arrotondati 48">
            <a:extLst>
              <a:ext uri="{FF2B5EF4-FFF2-40B4-BE49-F238E27FC236}">
                <a16:creationId xmlns:a16="http://schemas.microsoft.com/office/drawing/2014/main" id="{52B332E6-F4C3-407A-BDCC-E6FB268C79E8}"/>
              </a:ext>
            </a:extLst>
          </p:cNvPr>
          <p:cNvSpPr/>
          <p:nvPr/>
        </p:nvSpPr>
        <p:spPr>
          <a:xfrm rot="16200000">
            <a:off x="5375870" y="-4583393"/>
            <a:ext cx="1302486" cy="10469273"/>
          </a:xfrm>
          <a:prstGeom prst="roundRect">
            <a:avLst/>
          </a:prstGeom>
          <a:noFill/>
          <a:ln>
            <a:solidFill>
              <a:srgbClr val="C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>
                <a:solidFill>
                  <a:srgbClr val="C00000"/>
                </a:solidFill>
              </a:rPr>
              <a:t>PROCESSO </a:t>
            </a:r>
          </a:p>
        </p:txBody>
      </p:sp>
      <p:sp>
        <p:nvSpPr>
          <p:cNvPr id="50" name="Rettangolo con angoli arrotondati 49">
            <a:extLst>
              <a:ext uri="{FF2B5EF4-FFF2-40B4-BE49-F238E27FC236}">
                <a16:creationId xmlns:a16="http://schemas.microsoft.com/office/drawing/2014/main" id="{4DA66E99-21F7-4B10-AB2E-0A685C831AD6}"/>
              </a:ext>
            </a:extLst>
          </p:cNvPr>
          <p:cNvSpPr/>
          <p:nvPr/>
        </p:nvSpPr>
        <p:spPr>
          <a:xfrm rot="16200000">
            <a:off x="5280450" y="-3145504"/>
            <a:ext cx="1493323" cy="10469268"/>
          </a:xfrm>
          <a:prstGeom prst="roundRect">
            <a:avLst/>
          </a:prstGeom>
          <a:noFill/>
          <a:ln>
            <a:solidFill>
              <a:srgbClr val="C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dirty="0">
                <a:solidFill>
                  <a:srgbClr val="C00000"/>
                </a:solidFill>
              </a:rPr>
              <a:t>FASE DE TRABALHO </a:t>
            </a:r>
          </a:p>
        </p:txBody>
      </p:sp>
    </p:spTree>
    <p:extLst>
      <p:ext uri="{BB962C8B-B14F-4D97-AF65-F5344CB8AC3E}">
        <p14:creationId xmlns:p14="http://schemas.microsoft.com/office/powerpoint/2010/main" val="2975785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7" name="Connettore diritto 386">
            <a:extLst>
              <a:ext uri="{FF2B5EF4-FFF2-40B4-BE49-F238E27FC236}">
                <a16:creationId xmlns:a16="http://schemas.microsoft.com/office/drawing/2014/main" id="{9A6DCCD4-C53A-438E-9058-55D7677ED51E}"/>
              </a:ext>
            </a:extLst>
          </p:cNvPr>
          <p:cNvCxnSpPr/>
          <p:nvPr/>
        </p:nvCxnSpPr>
        <p:spPr>
          <a:xfrm>
            <a:off x="1043625" y="3305794"/>
            <a:ext cx="9648000" cy="0"/>
          </a:xfrm>
          <a:prstGeom prst="line">
            <a:avLst/>
          </a:prstGeom>
          <a:ln w="19050">
            <a:solidFill>
              <a:schemeClr val="accent4">
                <a:alpha val="50000"/>
              </a:schemeClr>
            </a:solidFill>
            <a:prstDash val="sys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83" name="Rettangolo arrotondato 4">
            <a:extLst>
              <a:ext uri="{FF2B5EF4-FFF2-40B4-BE49-F238E27FC236}">
                <a16:creationId xmlns:a16="http://schemas.microsoft.com/office/drawing/2014/main" id="{DDAC3CC5-B69D-4D83-9B2D-6B86EC919499}"/>
              </a:ext>
            </a:extLst>
          </p:cNvPr>
          <p:cNvSpPr/>
          <p:nvPr/>
        </p:nvSpPr>
        <p:spPr>
          <a:xfrm>
            <a:off x="8897468" y="906593"/>
            <a:ext cx="1753139" cy="6157189"/>
          </a:xfrm>
          <a:prstGeom prst="roundRect">
            <a:avLst>
              <a:gd name="adj" fmla="val 2437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200" dirty="0">
              <a:solidFill>
                <a:schemeClr val="tx1"/>
              </a:solidFill>
            </a:endParaRPr>
          </a:p>
        </p:txBody>
      </p:sp>
      <p:sp>
        <p:nvSpPr>
          <p:cNvPr id="382" name="Rettangolo arrotondato 4">
            <a:extLst>
              <a:ext uri="{FF2B5EF4-FFF2-40B4-BE49-F238E27FC236}">
                <a16:creationId xmlns:a16="http://schemas.microsoft.com/office/drawing/2014/main" id="{45531F24-4ECA-4EE9-938C-B1E6CF95057E}"/>
              </a:ext>
            </a:extLst>
          </p:cNvPr>
          <p:cNvSpPr/>
          <p:nvPr/>
        </p:nvSpPr>
        <p:spPr>
          <a:xfrm>
            <a:off x="5703363" y="906593"/>
            <a:ext cx="3106617" cy="6157191"/>
          </a:xfrm>
          <a:prstGeom prst="roundRect">
            <a:avLst>
              <a:gd name="adj" fmla="val 2437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200" dirty="0">
              <a:solidFill>
                <a:schemeClr val="tx1"/>
              </a:solidFill>
            </a:endParaRPr>
          </a:p>
        </p:txBody>
      </p:sp>
      <p:sp>
        <p:nvSpPr>
          <p:cNvPr id="381" name="Rettangolo arrotondato 4">
            <a:extLst>
              <a:ext uri="{FF2B5EF4-FFF2-40B4-BE49-F238E27FC236}">
                <a16:creationId xmlns:a16="http://schemas.microsoft.com/office/drawing/2014/main" id="{E333C48B-A4C4-42BF-8270-C702A51ED071}"/>
              </a:ext>
            </a:extLst>
          </p:cNvPr>
          <p:cNvSpPr/>
          <p:nvPr/>
        </p:nvSpPr>
        <p:spPr>
          <a:xfrm>
            <a:off x="3620316" y="906594"/>
            <a:ext cx="1993164" cy="6157192"/>
          </a:xfrm>
          <a:prstGeom prst="roundRect">
            <a:avLst>
              <a:gd name="adj" fmla="val 2437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200" dirty="0">
              <a:solidFill>
                <a:schemeClr val="tx1"/>
              </a:solidFill>
            </a:endParaRPr>
          </a:p>
        </p:txBody>
      </p:sp>
      <p:sp>
        <p:nvSpPr>
          <p:cNvPr id="18" name="Rettangolo arrotondato 34">
            <a:extLst>
              <a:ext uri="{FF2B5EF4-FFF2-40B4-BE49-F238E27FC236}">
                <a16:creationId xmlns:a16="http://schemas.microsoft.com/office/drawing/2014/main" id="{52951A5A-1EB9-423B-9215-B2ABA5F35E56}"/>
              </a:ext>
            </a:extLst>
          </p:cNvPr>
          <p:cNvSpPr/>
          <p:nvPr/>
        </p:nvSpPr>
        <p:spPr>
          <a:xfrm>
            <a:off x="8923575" y="453756"/>
            <a:ext cx="1727033" cy="3960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b="1" dirty="0" err="1"/>
              <a:t>Arquivo</a:t>
            </a:r>
            <a:r>
              <a:rPr lang="it-IT" sz="1200" b="1" dirty="0"/>
              <a:t> </a:t>
            </a:r>
          </a:p>
        </p:txBody>
      </p:sp>
      <p:cxnSp>
        <p:nvCxnSpPr>
          <p:cNvPr id="63" name="Connettore 4 78">
            <a:extLst>
              <a:ext uri="{FF2B5EF4-FFF2-40B4-BE49-F238E27FC236}">
                <a16:creationId xmlns:a16="http://schemas.microsoft.com/office/drawing/2014/main" id="{B0E79EF6-7E73-413C-B132-A5564E55E6E4}"/>
              </a:ext>
            </a:extLst>
          </p:cNvPr>
          <p:cNvCxnSpPr>
            <a:cxnSpLocks/>
            <a:stCxn id="149" idx="2"/>
            <a:endCxn id="120" idx="0"/>
          </p:cNvCxnSpPr>
          <p:nvPr/>
        </p:nvCxnSpPr>
        <p:spPr>
          <a:xfrm rot="5400000">
            <a:off x="2928093" y="1244065"/>
            <a:ext cx="3314013" cy="4179387"/>
          </a:xfrm>
          <a:prstGeom prst="bentConnector3">
            <a:avLst>
              <a:gd name="adj1" fmla="val 9835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Rettangolo 97">
            <a:extLst>
              <a:ext uri="{FF2B5EF4-FFF2-40B4-BE49-F238E27FC236}">
                <a16:creationId xmlns:a16="http://schemas.microsoft.com/office/drawing/2014/main" id="{035924E3-BFC5-440B-911E-9359CCAE725F}"/>
              </a:ext>
            </a:extLst>
          </p:cNvPr>
          <p:cNvSpPr/>
          <p:nvPr/>
        </p:nvSpPr>
        <p:spPr>
          <a:xfrm>
            <a:off x="1044626" y="882729"/>
            <a:ext cx="443343" cy="2376000"/>
          </a:xfrm>
          <a:prstGeom prst="rect">
            <a:avLst/>
          </a:prstGeom>
          <a:solidFill>
            <a:srgbClr val="F18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400" b="1" dirty="0"/>
              <a:t>FIOCRUZ</a:t>
            </a:r>
            <a:endParaRPr lang="it-IT" sz="1400" b="1" dirty="0"/>
          </a:p>
        </p:txBody>
      </p:sp>
      <p:sp>
        <p:nvSpPr>
          <p:cNvPr id="154" name="Rombo 153">
            <a:extLst>
              <a:ext uri="{FF2B5EF4-FFF2-40B4-BE49-F238E27FC236}">
                <a16:creationId xmlns:a16="http://schemas.microsoft.com/office/drawing/2014/main" id="{4912EBC4-8284-4AED-B34B-66E7632615CF}"/>
              </a:ext>
            </a:extLst>
          </p:cNvPr>
          <p:cNvSpPr/>
          <p:nvPr/>
        </p:nvSpPr>
        <p:spPr>
          <a:xfrm>
            <a:off x="7299345" y="2047345"/>
            <a:ext cx="987664" cy="852294"/>
          </a:xfrm>
          <a:prstGeom prst="diamond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dirty="0">
                <a:solidFill>
                  <a:schemeClr val="tx1"/>
                </a:solidFill>
              </a:rPr>
              <a:t>OK?</a:t>
            </a:r>
          </a:p>
        </p:txBody>
      </p:sp>
      <p:sp>
        <p:nvSpPr>
          <p:cNvPr id="143" name="Rettangolo arrotondato 4">
            <a:extLst>
              <a:ext uri="{FF2B5EF4-FFF2-40B4-BE49-F238E27FC236}">
                <a16:creationId xmlns:a16="http://schemas.microsoft.com/office/drawing/2014/main" id="{0FABD167-1101-4880-B0CA-F27B25621279}"/>
              </a:ext>
            </a:extLst>
          </p:cNvPr>
          <p:cNvSpPr/>
          <p:nvPr/>
        </p:nvSpPr>
        <p:spPr>
          <a:xfrm>
            <a:off x="1558257" y="898663"/>
            <a:ext cx="1974863" cy="6165123"/>
          </a:xfrm>
          <a:prstGeom prst="roundRect">
            <a:avLst>
              <a:gd name="adj" fmla="val 2437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200" dirty="0">
              <a:solidFill>
                <a:schemeClr val="tx1"/>
              </a:solidFill>
            </a:endParaRPr>
          </a:p>
        </p:txBody>
      </p:sp>
      <p:sp>
        <p:nvSpPr>
          <p:cNvPr id="190" name="Rettangolo 189">
            <a:extLst>
              <a:ext uri="{FF2B5EF4-FFF2-40B4-BE49-F238E27FC236}">
                <a16:creationId xmlns:a16="http://schemas.microsoft.com/office/drawing/2014/main" id="{7BA55E73-BD38-455B-B23A-FC7AD4C59D90}"/>
              </a:ext>
            </a:extLst>
          </p:cNvPr>
          <p:cNvSpPr/>
          <p:nvPr/>
        </p:nvSpPr>
        <p:spPr>
          <a:xfrm>
            <a:off x="6790658" y="2467912"/>
            <a:ext cx="5209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1400" dirty="0"/>
              <a:t>NÃO</a:t>
            </a:r>
            <a:endParaRPr lang="it-IT" sz="1400" dirty="0"/>
          </a:p>
        </p:txBody>
      </p:sp>
      <p:sp>
        <p:nvSpPr>
          <p:cNvPr id="191" name="Rettangolo 190">
            <a:extLst>
              <a:ext uri="{FF2B5EF4-FFF2-40B4-BE49-F238E27FC236}">
                <a16:creationId xmlns:a16="http://schemas.microsoft.com/office/drawing/2014/main" id="{AA09E469-23EC-4729-A2D7-60D4ED799832}"/>
              </a:ext>
            </a:extLst>
          </p:cNvPr>
          <p:cNvSpPr/>
          <p:nvPr/>
        </p:nvSpPr>
        <p:spPr>
          <a:xfrm>
            <a:off x="8200476" y="2134307"/>
            <a:ext cx="4651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1400" dirty="0"/>
              <a:t>SIM</a:t>
            </a:r>
            <a:endParaRPr lang="it-IT" sz="1400" dirty="0"/>
          </a:p>
        </p:txBody>
      </p:sp>
      <p:sp>
        <p:nvSpPr>
          <p:cNvPr id="71" name="Pentagono 4">
            <a:extLst>
              <a:ext uri="{FF2B5EF4-FFF2-40B4-BE49-F238E27FC236}">
                <a16:creationId xmlns:a16="http://schemas.microsoft.com/office/drawing/2014/main" id="{BD18FE47-01CC-4628-9265-0ECB53C90BCA}"/>
              </a:ext>
            </a:extLst>
          </p:cNvPr>
          <p:cNvSpPr/>
          <p:nvPr/>
        </p:nvSpPr>
        <p:spPr>
          <a:xfrm>
            <a:off x="1029092" y="-259080"/>
            <a:ext cx="9621515" cy="605792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 dirty="0"/>
              <a:t>LICITAÇÃO</a:t>
            </a:r>
          </a:p>
        </p:txBody>
      </p:sp>
      <p:sp>
        <p:nvSpPr>
          <p:cNvPr id="93" name="Documento 92">
            <a:extLst>
              <a:ext uri="{FF2B5EF4-FFF2-40B4-BE49-F238E27FC236}">
                <a16:creationId xmlns:a16="http://schemas.microsoft.com/office/drawing/2014/main" id="{7C0536A5-D5F4-4EC3-9466-79A3265066A2}"/>
              </a:ext>
            </a:extLst>
          </p:cNvPr>
          <p:cNvSpPr/>
          <p:nvPr/>
        </p:nvSpPr>
        <p:spPr>
          <a:xfrm>
            <a:off x="6423863" y="3136282"/>
            <a:ext cx="761596" cy="456212"/>
          </a:xfrm>
          <a:prstGeom prst="flowChartDocument">
            <a:avLst/>
          </a:prstGeom>
          <a:solidFill>
            <a:schemeClr val="bg1"/>
          </a:solidFill>
          <a:ln w="76200">
            <a:solidFill>
              <a:srgbClr val="00A4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>
                <a:solidFill>
                  <a:schemeClr val="tx1"/>
                </a:solidFill>
              </a:rPr>
              <a:t>BEP</a:t>
            </a:r>
          </a:p>
        </p:txBody>
      </p:sp>
      <p:cxnSp>
        <p:nvCxnSpPr>
          <p:cNvPr id="94" name="Connettore 4 78">
            <a:extLst>
              <a:ext uri="{FF2B5EF4-FFF2-40B4-BE49-F238E27FC236}">
                <a16:creationId xmlns:a16="http://schemas.microsoft.com/office/drawing/2014/main" id="{2835193E-F767-4B01-828F-0DC3A6FF90AE}"/>
              </a:ext>
            </a:extLst>
          </p:cNvPr>
          <p:cNvCxnSpPr>
            <a:cxnSpLocks/>
            <a:stCxn id="284" idx="3"/>
            <a:endCxn id="93" idx="1"/>
          </p:cNvCxnSpPr>
          <p:nvPr/>
        </p:nvCxnSpPr>
        <p:spPr>
          <a:xfrm flipV="1">
            <a:off x="5242008" y="3364388"/>
            <a:ext cx="1181855" cy="800568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Connettore 4 78">
            <a:extLst>
              <a:ext uri="{FF2B5EF4-FFF2-40B4-BE49-F238E27FC236}">
                <a16:creationId xmlns:a16="http://schemas.microsoft.com/office/drawing/2014/main" id="{E14B2E5C-2198-440A-B977-251AE4304140}"/>
              </a:ext>
            </a:extLst>
          </p:cNvPr>
          <p:cNvCxnSpPr>
            <a:cxnSpLocks/>
            <a:stCxn id="93" idx="0"/>
            <a:endCxn id="154" idx="2"/>
          </p:cNvCxnSpPr>
          <p:nvPr/>
        </p:nvCxnSpPr>
        <p:spPr>
          <a:xfrm rot="5400000" flipH="1" flipV="1">
            <a:off x="7180598" y="2523703"/>
            <a:ext cx="236643" cy="988516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Connettore 4 78">
            <a:extLst>
              <a:ext uri="{FF2B5EF4-FFF2-40B4-BE49-F238E27FC236}">
                <a16:creationId xmlns:a16="http://schemas.microsoft.com/office/drawing/2014/main" id="{4DE139E7-79FF-486E-9619-9FDD8855DB37}"/>
              </a:ext>
            </a:extLst>
          </p:cNvPr>
          <p:cNvCxnSpPr>
            <a:cxnSpLocks/>
            <a:stCxn id="154" idx="1"/>
            <a:endCxn id="120" idx="0"/>
          </p:cNvCxnSpPr>
          <p:nvPr/>
        </p:nvCxnSpPr>
        <p:spPr>
          <a:xfrm rot="10800000" flipV="1">
            <a:off x="2495405" y="2473491"/>
            <a:ext cx="4803940" cy="2517273"/>
          </a:xfrm>
          <a:prstGeom prst="bentConnector2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Documento 124">
            <a:extLst>
              <a:ext uri="{FF2B5EF4-FFF2-40B4-BE49-F238E27FC236}">
                <a16:creationId xmlns:a16="http://schemas.microsoft.com/office/drawing/2014/main" id="{8E04D6C8-E648-4247-ABEF-E745DF208A20}"/>
              </a:ext>
            </a:extLst>
          </p:cNvPr>
          <p:cNvSpPr/>
          <p:nvPr/>
        </p:nvSpPr>
        <p:spPr>
          <a:xfrm>
            <a:off x="7553468" y="1126106"/>
            <a:ext cx="761596" cy="456212"/>
          </a:xfrm>
          <a:prstGeom prst="flowChartDocument">
            <a:avLst/>
          </a:prstGeom>
          <a:solidFill>
            <a:schemeClr val="bg1"/>
          </a:solidFill>
          <a:ln w="76200">
            <a:solidFill>
              <a:srgbClr val="00A4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>
                <a:solidFill>
                  <a:schemeClr val="tx1"/>
                </a:solidFill>
              </a:rPr>
              <a:t>EIR</a:t>
            </a:r>
          </a:p>
        </p:txBody>
      </p:sp>
      <p:sp>
        <p:nvSpPr>
          <p:cNvPr id="149" name="Rettangolo con angoli arrotondati 148">
            <a:extLst>
              <a:ext uri="{FF2B5EF4-FFF2-40B4-BE49-F238E27FC236}">
                <a16:creationId xmlns:a16="http://schemas.microsoft.com/office/drawing/2014/main" id="{8F973F16-2211-49A7-8393-2D170C36C603}"/>
              </a:ext>
            </a:extLst>
          </p:cNvPr>
          <p:cNvSpPr/>
          <p:nvPr/>
        </p:nvSpPr>
        <p:spPr>
          <a:xfrm>
            <a:off x="5954792" y="1028752"/>
            <a:ext cx="1440000" cy="648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A4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 dirty="0">
                <a:solidFill>
                  <a:schemeClr val="tx1"/>
                </a:solidFill>
              </a:rPr>
              <a:t>a. Demanda de </a:t>
            </a:r>
            <a:r>
              <a:rPr lang="es-CL" sz="1200" b="1" dirty="0" err="1">
                <a:solidFill>
                  <a:schemeClr val="tx1"/>
                </a:solidFill>
              </a:rPr>
              <a:t>projeto</a:t>
            </a:r>
            <a:endParaRPr lang="es-CL" sz="1200" dirty="0">
              <a:solidFill>
                <a:schemeClr val="tx1"/>
              </a:solidFill>
            </a:endParaRPr>
          </a:p>
        </p:txBody>
      </p:sp>
      <p:grpSp>
        <p:nvGrpSpPr>
          <p:cNvPr id="155" name="Gruppo 154">
            <a:extLst>
              <a:ext uri="{FF2B5EF4-FFF2-40B4-BE49-F238E27FC236}">
                <a16:creationId xmlns:a16="http://schemas.microsoft.com/office/drawing/2014/main" id="{80B0BF45-359B-45C0-AD3A-3D3B3BD7DA26}"/>
              </a:ext>
            </a:extLst>
          </p:cNvPr>
          <p:cNvGrpSpPr/>
          <p:nvPr/>
        </p:nvGrpSpPr>
        <p:grpSpPr>
          <a:xfrm>
            <a:off x="5256175" y="988520"/>
            <a:ext cx="827001" cy="760841"/>
            <a:chOff x="3729532" y="726121"/>
            <a:chExt cx="900000" cy="828000"/>
          </a:xfrm>
        </p:grpSpPr>
        <p:sp>
          <p:nvSpPr>
            <p:cNvPr id="157" name="Ovale 156">
              <a:extLst>
                <a:ext uri="{FF2B5EF4-FFF2-40B4-BE49-F238E27FC236}">
                  <a16:creationId xmlns:a16="http://schemas.microsoft.com/office/drawing/2014/main" id="{DAB09409-714B-45D6-84AD-0B0E66052AE4}"/>
                </a:ext>
              </a:extLst>
            </p:cNvPr>
            <p:cNvSpPr/>
            <p:nvPr/>
          </p:nvSpPr>
          <p:spPr>
            <a:xfrm>
              <a:off x="3729532" y="726121"/>
              <a:ext cx="900000" cy="828000"/>
            </a:xfrm>
            <a:prstGeom prst="ellipse">
              <a:avLst/>
            </a:prstGeom>
            <a:solidFill>
              <a:srgbClr val="B9CF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158" name="Rettangolo 157">
              <a:extLst>
                <a:ext uri="{FF2B5EF4-FFF2-40B4-BE49-F238E27FC236}">
                  <a16:creationId xmlns:a16="http://schemas.microsoft.com/office/drawing/2014/main" id="{8CFE4920-AD11-4191-B891-5DD441CC673A}"/>
                </a:ext>
              </a:extLst>
            </p:cNvPr>
            <p:cNvSpPr/>
            <p:nvPr/>
          </p:nvSpPr>
          <p:spPr>
            <a:xfrm>
              <a:off x="3729532" y="1013460"/>
              <a:ext cx="892482" cy="276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>
                  <a:solidFill>
                    <a:schemeClr val="lt1"/>
                  </a:solidFill>
                </a:rPr>
                <a:t>START</a:t>
              </a:r>
            </a:p>
          </p:txBody>
        </p:sp>
      </p:grpSp>
      <p:sp>
        <p:nvSpPr>
          <p:cNvPr id="156" name="Rombo 155">
            <a:extLst>
              <a:ext uri="{FF2B5EF4-FFF2-40B4-BE49-F238E27FC236}">
                <a16:creationId xmlns:a16="http://schemas.microsoft.com/office/drawing/2014/main" id="{39C5CD84-60FA-4B7C-B9FB-5F62208DC756}"/>
              </a:ext>
            </a:extLst>
          </p:cNvPr>
          <p:cNvSpPr/>
          <p:nvPr/>
        </p:nvSpPr>
        <p:spPr>
          <a:xfrm>
            <a:off x="8952085" y="2237547"/>
            <a:ext cx="987664" cy="852294"/>
          </a:xfrm>
          <a:prstGeom prst="diamond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dirty="0">
                <a:solidFill>
                  <a:schemeClr val="tx1"/>
                </a:solidFill>
              </a:rPr>
              <a:t>Contratação?</a:t>
            </a:r>
          </a:p>
        </p:txBody>
      </p:sp>
      <p:cxnSp>
        <p:nvCxnSpPr>
          <p:cNvPr id="168" name="Connettore 4 78">
            <a:extLst>
              <a:ext uri="{FF2B5EF4-FFF2-40B4-BE49-F238E27FC236}">
                <a16:creationId xmlns:a16="http://schemas.microsoft.com/office/drawing/2014/main" id="{0D15BE9E-DE3B-4C2F-901A-1907EDC54252}"/>
              </a:ext>
            </a:extLst>
          </p:cNvPr>
          <p:cNvCxnSpPr>
            <a:cxnSpLocks/>
            <a:stCxn id="154" idx="3"/>
            <a:endCxn id="156" idx="1"/>
          </p:cNvCxnSpPr>
          <p:nvPr/>
        </p:nvCxnSpPr>
        <p:spPr>
          <a:xfrm>
            <a:off x="8287009" y="2473492"/>
            <a:ext cx="665076" cy="190202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Connettore 4 78">
            <a:extLst>
              <a:ext uri="{FF2B5EF4-FFF2-40B4-BE49-F238E27FC236}">
                <a16:creationId xmlns:a16="http://schemas.microsoft.com/office/drawing/2014/main" id="{DA697BB6-0D9D-458D-9005-DB4A1D784886}"/>
              </a:ext>
            </a:extLst>
          </p:cNvPr>
          <p:cNvCxnSpPr>
            <a:cxnSpLocks/>
            <a:stCxn id="156" idx="2"/>
            <a:endCxn id="303" idx="1"/>
          </p:cNvCxnSpPr>
          <p:nvPr/>
        </p:nvCxnSpPr>
        <p:spPr>
          <a:xfrm rot="16200000" flipH="1">
            <a:off x="9106244" y="3429514"/>
            <a:ext cx="952688" cy="273342"/>
          </a:xfrm>
          <a:prstGeom prst="bentConnector2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Connettore 4 78">
            <a:extLst>
              <a:ext uri="{FF2B5EF4-FFF2-40B4-BE49-F238E27FC236}">
                <a16:creationId xmlns:a16="http://schemas.microsoft.com/office/drawing/2014/main" id="{740C0156-8F5A-4686-B985-A97230E71B83}"/>
              </a:ext>
            </a:extLst>
          </p:cNvPr>
          <p:cNvCxnSpPr>
            <a:cxnSpLocks/>
            <a:stCxn id="125" idx="2"/>
            <a:endCxn id="120" idx="0"/>
          </p:cNvCxnSpPr>
          <p:nvPr/>
        </p:nvCxnSpPr>
        <p:spPr>
          <a:xfrm rot="5400000">
            <a:off x="3495532" y="552031"/>
            <a:ext cx="3438608" cy="5438861"/>
          </a:xfrm>
          <a:prstGeom prst="bentConnector3">
            <a:avLst>
              <a:gd name="adj1" fmla="val 13309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Rettangolo 195">
            <a:extLst>
              <a:ext uri="{FF2B5EF4-FFF2-40B4-BE49-F238E27FC236}">
                <a16:creationId xmlns:a16="http://schemas.microsoft.com/office/drawing/2014/main" id="{53021A21-C6FE-4AFA-A54D-E30540327FF0}"/>
              </a:ext>
            </a:extLst>
          </p:cNvPr>
          <p:cNvSpPr/>
          <p:nvPr/>
        </p:nvSpPr>
        <p:spPr>
          <a:xfrm>
            <a:off x="8977727" y="3514933"/>
            <a:ext cx="4651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1400" dirty="0"/>
              <a:t>SIM</a:t>
            </a:r>
            <a:endParaRPr lang="it-IT" sz="1400" dirty="0"/>
          </a:p>
        </p:txBody>
      </p:sp>
      <p:cxnSp>
        <p:nvCxnSpPr>
          <p:cNvPr id="197" name="Connettore 4 78">
            <a:extLst>
              <a:ext uri="{FF2B5EF4-FFF2-40B4-BE49-F238E27FC236}">
                <a16:creationId xmlns:a16="http://schemas.microsoft.com/office/drawing/2014/main" id="{9DD3C97D-A2AC-4FB8-89FB-A94E03BA1D39}"/>
              </a:ext>
            </a:extLst>
          </p:cNvPr>
          <p:cNvCxnSpPr>
            <a:cxnSpLocks/>
            <a:stCxn id="156" idx="0"/>
            <a:endCxn id="204" idx="1"/>
          </p:cNvCxnSpPr>
          <p:nvPr/>
        </p:nvCxnSpPr>
        <p:spPr>
          <a:xfrm rot="5400000" flipH="1" flipV="1">
            <a:off x="9228976" y="1715916"/>
            <a:ext cx="738572" cy="304690"/>
          </a:xfrm>
          <a:prstGeom prst="bentConnector2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1" name="Gruppo 200">
            <a:extLst>
              <a:ext uri="{FF2B5EF4-FFF2-40B4-BE49-F238E27FC236}">
                <a16:creationId xmlns:a16="http://schemas.microsoft.com/office/drawing/2014/main" id="{AD9E88D2-F508-4AF8-B9FB-8750217FF026}"/>
              </a:ext>
            </a:extLst>
          </p:cNvPr>
          <p:cNvGrpSpPr/>
          <p:nvPr/>
        </p:nvGrpSpPr>
        <p:grpSpPr>
          <a:xfrm>
            <a:off x="9750607" y="1073136"/>
            <a:ext cx="900000" cy="828000"/>
            <a:chOff x="3729532" y="726121"/>
            <a:chExt cx="900000" cy="828000"/>
          </a:xfrm>
        </p:grpSpPr>
        <p:sp>
          <p:nvSpPr>
            <p:cNvPr id="203" name="Ovale 202">
              <a:extLst>
                <a:ext uri="{FF2B5EF4-FFF2-40B4-BE49-F238E27FC236}">
                  <a16:creationId xmlns:a16="http://schemas.microsoft.com/office/drawing/2014/main" id="{6D0F52D0-2BD2-4C09-92F7-A17E2DF43A55}"/>
                </a:ext>
              </a:extLst>
            </p:cNvPr>
            <p:cNvSpPr/>
            <p:nvPr/>
          </p:nvSpPr>
          <p:spPr>
            <a:xfrm>
              <a:off x="3729532" y="726121"/>
              <a:ext cx="900000" cy="8280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endParaRPr lang="it-IT" sz="1200" b="1" dirty="0"/>
            </a:p>
          </p:txBody>
        </p:sp>
        <p:sp>
          <p:nvSpPr>
            <p:cNvPr id="204" name="Rettangolo 203">
              <a:extLst>
                <a:ext uri="{FF2B5EF4-FFF2-40B4-BE49-F238E27FC236}">
                  <a16:creationId xmlns:a16="http://schemas.microsoft.com/office/drawing/2014/main" id="{6DB3BA42-F06C-4122-A593-D5B22776AD8F}"/>
                </a:ext>
              </a:extLst>
            </p:cNvPr>
            <p:cNvSpPr/>
            <p:nvPr/>
          </p:nvSpPr>
          <p:spPr>
            <a:xfrm>
              <a:off x="3729532" y="1013460"/>
              <a:ext cx="89248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it-IT" sz="1200" b="1" dirty="0">
                  <a:solidFill>
                    <a:prstClr val="white"/>
                  </a:solidFill>
                </a:rPr>
                <a:t>FIM</a:t>
              </a:r>
            </a:p>
          </p:txBody>
        </p:sp>
      </p:grpSp>
      <p:sp>
        <p:nvSpPr>
          <p:cNvPr id="205" name="Rettangolo 204">
            <a:extLst>
              <a:ext uri="{FF2B5EF4-FFF2-40B4-BE49-F238E27FC236}">
                <a16:creationId xmlns:a16="http://schemas.microsoft.com/office/drawing/2014/main" id="{5A1AA637-ED47-4458-8F94-43E0A761CD7C}"/>
              </a:ext>
            </a:extLst>
          </p:cNvPr>
          <p:cNvSpPr/>
          <p:nvPr/>
        </p:nvSpPr>
        <p:spPr>
          <a:xfrm>
            <a:off x="9461495" y="1831599"/>
            <a:ext cx="5209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1400" dirty="0"/>
              <a:t>NÃO</a:t>
            </a:r>
            <a:endParaRPr lang="it-IT" sz="1400" dirty="0"/>
          </a:p>
        </p:txBody>
      </p:sp>
      <p:sp>
        <p:nvSpPr>
          <p:cNvPr id="238" name="Rettangolo arrotondato 34">
            <a:extLst>
              <a:ext uri="{FF2B5EF4-FFF2-40B4-BE49-F238E27FC236}">
                <a16:creationId xmlns:a16="http://schemas.microsoft.com/office/drawing/2014/main" id="{EA269E27-7B47-46A3-8D8D-CB9978DC52C5}"/>
              </a:ext>
            </a:extLst>
          </p:cNvPr>
          <p:cNvSpPr/>
          <p:nvPr/>
        </p:nvSpPr>
        <p:spPr>
          <a:xfrm>
            <a:off x="5706823" y="465658"/>
            <a:ext cx="3087579" cy="3960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 dirty="0" err="1"/>
              <a:t>Publicação</a:t>
            </a:r>
            <a:r>
              <a:rPr lang="es-CL" sz="1200" b="1" dirty="0"/>
              <a:t> </a:t>
            </a:r>
          </a:p>
        </p:txBody>
      </p:sp>
      <p:sp>
        <p:nvSpPr>
          <p:cNvPr id="239" name="Rettangolo arrotondato 34">
            <a:extLst>
              <a:ext uri="{FF2B5EF4-FFF2-40B4-BE49-F238E27FC236}">
                <a16:creationId xmlns:a16="http://schemas.microsoft.com/office/drawing/2014/main" id="{9F9758A4-329C-4AE9-99B8-668999C9132D}"/>
              </a:ext>
            </a:extLst>
          </p:cNvPr>
          <p:cNvSpPr/>
          <p:nvPr/>
        </p:nvSpPr>
        <p:spPr>
          <a:xfrm>
            <a:off x="1539856" y="452833"/>
            <a:ext cx="2024567" cy="3960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 dirty="0"/>
              <a:t>Em </a:t>
            </a:r>
            <a:r>
              <a:rPr lang="es-CL" sz="1200" b="1" dirty="0" err="1"/>
              <a:t>Elaboraçao</a:t>
            </a:r>
            <a:r>
              <a:rPr lang="es-CL" sz="1200" b="1" dirty="0"/>
              <a:t> </a:t>
            </a:r>
          </a:p>
        </p:txBody>
      </p:sp>
      <p:sp>
        <p:nvSpPr>
          <p:cNvPr id="265" name="Rettangolo 264">
            <a:extLst>
              <a:ext uri="{FF2B5EF4-FFF2-40B4-BE49-F238E27FC236}">
                <a16:creationId xmlns:a16="http://schemas.microsoft.com/office/drawing/2014/main" id="{D9EF1181-D3E9-4982-9DF0-A505595B5336}"/>
              </a:ext>
            </a:extLst>
          </p:cNvPr>
          <p:cNvSpPr/>
          <p:nvPr/>
        </p:nvSpPr>
        <p:spPr>
          <a:xfrm>
            <a:off x="1043625" y="4655768"/>
            <a:ext cx="443343" cy="1190346"/>
          </a:xfrm>
          <a:prstGeom prst="rect">
            <a:avLst/>
          </a:prstGeom>
          <a:solidFill>
            <a:srgbClr val="009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200" b="1" dirty="0"/>
              <a:t>COORDINATOR</a:t>
            </a:r>
            <a:endParaRPr lang="it-IT" sz="1200" b="1" dirty="0"/>
          </a:p>
        </p:txBody>
      </p:sp>
      <p:sp>
        <p:nvSpPr>
          <p:cNvPr id="266" name="Rettangolo 265">
            <a:extLst>
              <a:ext uri="{FF2B5EF4-FFF2-40B4-BE49-F238E27FC236}">
                <a16:creationId xmlns:a16="http://schemas.microsoft.com/office/drawing/2014/main" id="{2CCE8BE8-535B-40C0-A040-16E52536B998}"/>
              </a:ext>
            </a:extLst>
          </p:cNvPr>
          <p:cNvSpPr/>
          <p:nvPr/>
        </p:nvSpPr>
        <p:spPr>
          <a:xfrm>
            <a:off x="1044625" y="3345777"/>
            <a:ext cx="443343" cy="1282651"/>
          </a:xfrm>
          <a:prstGeom prst="rect">
            <a:avLst/>
          </a:prstGeom>
          <a:solidFill>
            <a:srgbClr val="009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400" b="1" dirty="0"/>
              <a:t>MANAGER</a:t>
            </a:r>
            <a:endParaRPr lang="it-IT" sz="1400" b="1" dirty="0"/>
          </a:p>
        </p:txBody>
      </p:sp>
      <p:sp>
        <p:nvSpPr>
          <p:cNvPr id="275" name="Rettangolo arrotondato 34">
            <a:extLst>
              <a:ext uri="{FF2B5EF4-FFF2-40B4-BE49-F238E27FC236}">
                <a16:creationId xmlns:a16="http://schemas.microsoft.com/office/drawing/2014/main" id="{366A3EF8-3554-4C9C-9EF9-5F40C0183883}"/>
              </a:ext>
            </a:extLst>
          </p:cNvPr>
          <p:cNvSpPr/>
          <p:nvPr/>
        </p:nvSpPr>
        <p:spPr>
          <a:xfrm>
            <a:off x="3631702" y="451760"/>
            <a:ext cx="2024567" cy="3960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 dirty="0" err="1"/>
              <a:t>Compartilhamento</a:t>
            </a:r>
            <a:endParaRPr lang="es-CL" sz="1200" b="1" dirty="0"/>
          </a:p>
        </p:txBody>
      </p:sp>
      <p:sp>
        <p:nvSpPr>
          <p:cNvPr id="284" name="Rombo 283">
            <a:extLst>
              <a:ext uri="{FF2B5EF4-FFF2-40B4-BE49-F238E27FC236}">
                <a16:creationId xmlns:a16="http://schemas.microsoft.com/office/drawing/2014/main" id="{2070FE62-46CD-4494-B5D8-682FF1CBDD0C}"/>
              </a:ext>
            </a:extLst>
          </p:cNvPr>
          <p:cNvSpPr/>
          <p:nvPr/>
        </p:nvSpPr>
        <p:spPr>
          <a:xfrm>
            <a:off x="4254344" y="3738809"/>
            <a:ext cx="987664" cy="852294"/>
          </a:xfrm>
          <a:prstGeom prst="diamond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dirty="0">
                <a:solidFill>
                  <a:schemeClr val="tx1"/>
                </a:solidFill>
              </a:rPr>
              <a:t>OK?</a:t>
            </a:r>
          </a:p>
        </p:txBody>
      </p:sp>
      <p:cxnSp>
        <p:nvCxnSpPr>
          <p:cNvPr id="286" name="Connettore 4 78">
            <a:extLst>
              <a:ext uri="{FF2B5EF4-FFF2-40B4-BE49-F238E27FC236}">
                <a16:creationId xmlns:a16="http://schemas.microsoft.com/office/drawing/2014/main" id="{69FE997A-487C-4EA2-8928-BD86AF7E6FF8}"/>
              </a:ext>
            </a:extLst>
          </p:cNvPr>
          <p:cNvCxnSpPr>
            <a:cxnSpLocks/>
            <a:stCxn id="120" idx="3"/>
            <a:endCxn id="284" idx="1"/>
          </p:cNvCxnSpPr>
          <p:nvPr/>
        </p:nvCxnSpPr>
        <p:spPr>
          <a:xfrm flipV="1">
            <a:off x="3215405" y="4164956"/>
            <a:ext cx="1038939" cy="1149809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Connettore 4 78">
            <a:extLst>
              <a:ext uri="{FF2B5EF4-FFF2-40B4-BE49-F238E27FC236}">
                <a16:creationId xmlns:a16="http://schemas.microsoft.com/office/drawing/2014/main" id="{71864D73-A528-4D82-A33C-4303ACA11323}"/>
              </a:ext>
            </a:extLst>
          </p:cNvPr>
          <p:cNvCxnSpPr>
            <a:cxnSpLocks/>
            <a:stCxn id="284" idx="2"/>
            <a:endCxn id="120" idx="2"/>
          </p:cNvCxnSpPr>
          <p:nvPr/>
        </p:nvCxnSpPr>
        <p:spPr>
          <a:xfrm rot="5400000">
            <a:off x="3097960" y="3988549"/>
            <a:ext cx="1047662" cy="2252771"/>
          </a:xfrm>
          <a:prstGeom prst="bentConnector3">
            <a:avLst>
              <a:gd name="adj1" fmla="val 12182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1" name="Gruppo 300">
            <a:extLst>
              <a:ext uri="{FF2B5EF4-FFF2-40B4-BE49-F238E27FC236}">
                <a16:creationId xmlns:a16="http://schemas.microsoft.com/office/drawing/2014/main" id="{1C7134AA-CCBF-4878-90E9-24D554F3635F}"/>
              </a:ext>
            </a:extLst>
          </p:cNvPr>
          <p:cNvGrpSpPr/>
          <p:nvPr/>
        </p:nvGrpSpPr>
        <p:grpSpPr>
          <a:xfrm>
            <a:off x="9719259" y="3616690"/>
            <a:ext cx="900000" cy="828000"/>
            <a:chOff x="3729532" y="726121"/>
            <a:chExt cx="900000" cy="828000"/>
          </a:xfrm>
        </p:grpSpPr>
        <p:sp>
          <p:nvSpPr>
            <p:cNvPr id="302" name="Freccia a pentagono 301">
              <a:extLst>
                <a:ext uri="{FF2B5EF4-FFF2-40B4-BE49-F238E27FC236}">
                  <a16:creationId xmlns:a16="http://schemas.microsoft.com/office/drawing/2014/main" id="{78656830-2F87-43D1-AF76-9C362F8F71B4}"/>
                </a:ext>
              </a:extLst>
            </p:cNvPr>
            <p:cNvSpPr/>
            <p:nvPr/>
          </p:nvSpPr>
          <p:spPr>
            <a:xfrm>
              <a:off x="3729532" y="726121"/>
              <a:ext cx="900000" cy="828000"/>
            </a:xfrm>
            <a:prstGeom prst="homePlat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endParaRPr lang="it-IT" sz="1200" b="1" dirty="0"/>
            </a:p>
          </p:txBody>
        </p:sp>
        <p:sp>
          <p:nvSpPr>
            <p:cNvPr id="303" name="Rettangolo 302">
              <a:extLst>
                <a:ext uri="{FF2B5EF4-FFF2-40B4-BE49-F238E27FC236}">
                  <a16:creationId xmlns:a16="http://schemas.microsoft.com/office/drawing/2014/main" id="{22947E5D-121D-43D2-9FFA-708939451290}"/>
                </a:ext>
              </a:extLst>
            </p:cNvPr>
            <p:cNvSpPr/>
            <p:nvPr/>
          </p:nvSpPr>
          <p:spPr>
            <a:xfrm>
              <a:off x="3729532" y="1013460"/>
              <a:ext cx="89248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it-IT" sz="1200" b="1" dirty="0">
                  <a:solidFill>
                    <a:prstClr val="white"/>
                  </a:solidFill>
                </a:rPr>
                <a:t>LINK 1</a:t>
              </a:r>
            </a:p>
          </p:txBody>
        </p:sp>
      </p:grpSp>
      <p:sp>
        <p:nvSpPr>
          <p:cNvPr id="62" name="Documento 61">
            <a:extLst>
              <a:ext uri="{FF2B5EF4-FFF2-40B4-BE49-F238E27FC236}">
                <a16:creationId xmlns:a16="http://schemas.microsoft.com/office/drawing/2014/main" id="{9A623431-3432-4032-ACAF-7B956EB0287A}"/>
              </a:ext>
            </a:extLst>
          </p:cNvPr>
          <p:cNvSpPr/>
          <p:nvPr/>
        </p:nvSpPr>
        <p:spPr>
          <a:xfrm>
            <a:off x="9281719" y="4278847"/>
            <a:ext cx="761596" cy="456212"/>
          </a:xfrm>
          <a:prstGeom prst="flowChartDocument">
            <a:avLst/>
          </a:prstGeom>
          <a:solidFill>
            <a:schemeClr val="bg1"/>
          </a:solidFill>
          <a:ln w="76200">
            <a:solidFill>
              <a:srgbClr val="00A4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>
                <a:solidFill>
                  <a:schemeClr val="tx1"/>
                </a:solidFill>
              </a:rPr>
              <a:t>Contrato</a:t>
            </a:r>
          </a:p>
        </p:txBody>
      </p:sp>
      <p:sp>
        <p:nvSpPr>
          <p:cNvPr id="120" name="Rettangolo con angoli arrotondati 119">
            <a:extLst>
              <a:ext uri="{FF2B5EF4-FFF2-40B4-BE49-F238E27FC236}">
                <a16:creationId xmlns:a16="http://schemas.microsoft.com/office/drawing/2014/main" id="{DDF1B9A8-0925-4D04-900D-7A334BBCE390}"/>
              </a:ext>
            </a:extLst>
          </p:cNvPr>
          <p:cNvSpPr/>
          <p:nvPr/>
        </p:nvSpPr>
        <p:spPr>
          <a:xfrm>
            <a:off x="1775405" y="4990765"/>
            <a:ext cx="1440000" cy="648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A4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 dirty="0">
                <a:solidFill>
                  <a:schemeClr val="tx1"/>
                </a:solidFill>
              </a:rPr>
              <a:t>b. Elaborar Pre BEP</a:t>
            </a:r>
            <a:endParaRPr lang="es-CL" sz="1200" dirty="0">
              <a:solidFill>
                <a:schemeClr val="tx1"/>
              </a:solidFill>
            </a:endParaRPr>
          </a:p>
        </p:txBody>
      </p:sp>
      <p:sp>
        <p:nvSpPr>
          <p:cNvPr id="48" name="Rettangolo 47">
            <a:extLst>
              <a:ext uri="{FF2B5EF4-FFF2-40B4-BE49-F238E27FC236}">
                <a16:creationId xmlns:a16="http://schemas.microsoft.com/office/drawing/2014/main" id="{9C47002C-E614-48EB-B565-DBEC593C2CBA}"/>
              </a:ext>
            </a:extLst>
          </p:cNvPr>
          <p:cNvSpPr/>
          <p:nvPr/>
        </p:nvSpPr>
        <p:spPr>
          <a:xfrm>
            <a:off x="1053020" y="5873454"/>
            <a:ext cx="443343" cy="1190346"/>
          </a:xfrm>
          <a:prstGeom prst="rect">
            <a:avLst/>
          </a:prstGeom>
          <a:solidFill>
            <a:srgbClr val="009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400" b="1" dirty="0"/>
              <a:t>SPECIALIST</a:t>
            </a:r>
            <a:endParaRPr lang="it-IT" sz="1400" b="1" dirty="0"/>
          </a:p>
        </p:txBody>
      </p:sp>
      <p:sp>
        <p:nvSpPr>
          <p:cNvPr id="49" name="Rettangolo 48">
            <a:extLst>
              <a:ext uri="{FF2B5EF4-FFF2-40B4-BE49-F238E27FC236}">
                <a16:creationId xmlns:a16="http://schemas.microsoft.com/office/drawing/2014/main" id="{A275471F-838B-4F90-90DE-4687AB512881}"/>
              </a:ext>
            </a:extLst>
          </p:cNvPr>
          <p:cNvSpPr/>
          <p:nvPr/>
        </p:nvSpPr>
        <p:spPr>
          <a:xfrm>
            <a:off x="3962540" y="3577129"/>
            <a:ext cx="5209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1400" dirty="0"/>
              <a:t>NÃO</a:t>
            </a:r>
            <a:endParaRPr lang="it-IT" sz="1400" dirty="0"/>
          </a:p>
        </p:txBody>
      </p:sp>
      <p:sp>
        <p:nvSpPr>
          <p:cNvPr id="50" name="Rettangolo 49">
            <a:extLst>
              <a:ext uri="{FF2B5EF4-FFF2-40B4-BE49-F238E27FC236}">
                <a16:creationId xmlns:a16="http://schemas.microsoft.com/office/drawing/2014/main" id="{087BE03A-8C7C-4155-9AC4-0695673ACA9B}"/>
              </a:ext>
            </a:extLst>
          </p:cNvPr>
          <p:cNvSpPr/>
          <p:nvPr/>
        </p:nvSpPr>
        <p:spPr>
          <a:xfrm>
            <a:off x="5230001" y="3787334"/>
            <a:ext cx="4651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1400" dirty="0"/>
              <a:t>SIM</a:t>
            </a:r>
            <a:endParaRPr lang="it-IT" sz="1400" dirty="0"/>
          </a:p>
        </p:txBody>
      </p:sp>
      <p:cxnSp>
        <p:nvCxnSpPr>
          <p:cNvPr id="51" name="Connettore 4 78">
            <a:extLst>
              <a:ext uri="{FF2B5EF4-FFF2-40B4-BE49-F238E27FC236}">
                <a16:creationId xmlns:a16="http://schemas.microsoft.com/office/drawing/2014/main" id="{6F55E449-3B40-4CC4-A918-F1CDCE2480F8}"/>
              </a:ext>
            </a:extLst>
          </p:cNvPr>
          <p:cNvCxnSpPr>
            <a:cxnSpLocks/>
            <a:stCxn id="284" idx="0"/>
            <a:endCxn id="120" idx="0"/>
          </p:cNvCxnSpPr>
          <p:nvPr/>
        </p:nvCxnSpPr>
        <p:spPr>
          <a:xfrm rot="16200000" flipH="1" flipV="1">
            <a:off x="2995813" y="3238401"/>
            <a:ext cx="1251956" cy="2252771"/>
          </a:xfrm>
          <a:prstGeom prst="bentConnector3">
            <a:avLst>
              <a:gd name="adj1" fmla="val -18259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6223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5" name="Gruppo 334">
            <a:extLst>
              <a:ext uri="{FF2B5EF4-FFF2-40B4-BE49-F238E27FC236}">
                <a16:creationId xmlns:a16="http://schemas.microsoft.com/office/drawing/2014/main" id="{588E9E8A-47A5-4D65-A125-368C3622F0E3}"/>
              </a:ext>
            </a:extLst>
          </p:cNvPr>
          <p:cNvGrpSpPr/>
          <p:nvPr/>
        </p:nvGrpSpPr>
        <p:grpSpPr>
          <a:xfrm>
            <a:off x="9273601" y="1547712"/>
            <a:ext cx="900000" cy="828000"/>
            <a:chOff x="3729532" y="726121"/>
            <a:chExt cx="900000" cy="828000"/>
          </a:xfrm>
        </p:grpSpPr>
        <p:sp>
          <p:nvSpPr>
            <p:cNvPr id="336" name="Freccia a pentagono 335">
              <a:extLst>
                <a:ext uri="{FF2B5EF4-FFF2-40B4-BE49-F238E27FC236}">
                  <a16:creationId xmlns:a16="http://schemas.microsoft.com/office/drawing/2014/main" id="{BCF926D9-2453-4C55-B30D-436AAC2476A4}"/>
                </a:ext>
              </a:extLst>
            </p:cNvPr>
            <p:cNvSpPr/>
            <p:nvPr/>
          </p:nvSpPr>
          <p:spPr>
            <a:xfrm>
              <a:off x="3729532" y="726121"/>
              <a:ext cx="900000" cy="828000"/>
            </a:xfrm>
            <a:prstGeom prst="homePlat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endParaRPr lang="it-IT" sz="1200" b="1" dirty="0"/>
            </a:p>
          </p:txBody>
        </p:sp>
        <p:sp>
          <p:nvSpPr>
            <p:cNvPr id="337" name="Rettangolo 336">
              <a:extLst>
                <a:ext uri="{FF2B5EF4-FFF2-40B4-BE49-F238E27FC236}">
                  <a16:creationId xmlns:a16="http://schemas.microsoft.com/office/drawing/2014/main" id="{8CAC585A-746D-44B1-91E0-2CF45FED63E3}"/>
                </a:ext>
              </a:extLst>
            </p:cNvPr>
            <p:cNvSpPr/>
            <p:nvPr/>
          </p:nvSpPr>
          <p:spPr>
            <a:xfrm>
              <a:off x="3729532" y="1013460"/>
              <a:ext cx="89248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it-IT" sz="1200" b="1" dirty="0">
                  <a:solidFill>
                    <a:prstClr val="white"/>
                  </a:solidFill>
                </a:rPr>
                <a:t>LINK 2</a:t>
              </a:r>
            </a:p>
          </p:txBody>
        </p:sp>
      </p:grpSp>
      <p:sp>
        <p:nvSpPr>
          <p:cNvPr id="98" name="Rettangolo 97">
            <a:extLst>
              <a:ext uri="{FF2B5EF4-FFF2-40B4-BE49-F238E27FC236}">
                <a16:creationId xmlns:a16="http://schemas.microsoft.com/office/drawing/2014/main" id="{035924E3-BFC5-440B-911E-9359CCAE725F}"/>
              </a:ext>
            </a:extLst>
          </p:cNvPr>
          <p:cNvSpPr/>
          <p:nvPr/>
        </p:nvSpPr>
        <p:spPr>
          <a:xfrm>
            <a:off x="1174801" y="542000"/>
            <a:ext cx="443343" cy="2376000"/>
          </a:xfrm>
          <a:prstGeom prst="rect">
            <a:avLst/>
          </a:prstGeom>
          <a:solidFill>
            <a:srgbClr val="F18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400" b="1" dirty="0"/>
              <a:t>FIOCRUZ</a:t>
            </a:r>
            <a:endParaRPr lang="it-IT" sz="1400" b="1" dirty="0"/>
          </a:p>
        </p:txBody>
      </p:sp>
      <p:sp>
        <p:nvSpPr>
          <p:cNvPr id="71" name="Pentagono 4">
            <a:extLst>
              <a:ext uri="{FF2B5EF4-FFF2-40B4-BE49-F238E27FC236}">
                <a16:creationId xmlns:a16="http://schemas.microsoft.com/office/drawing/2014/main" id="{BD18FE47-01CC-4628-9265-0ECB53C90BCA}"/>
              </a:ext>
            </a:extLst>
          </p:cNvPr>
          <p:cNvSpPr/>
          <p:nvPr/>
        </p:nvSpPr>
        <p:spPr>
          <a:xfrm>
            <a:off x="1159267" y="-599809"/>
            <a:ext cx="9621515" cy="605792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 dirty="0"/>
              <a:t>CONTRATAÇÃO</a:t>
            </a:r>
          </a:p>
        </p:txBody>
      </p:sp>
      <p:sp>
        <p:nvSpPr>
          <p:cNvPr id="169" name="Rettangolo con angoli arrotondati 168">
            <a:extLst>
              <a:ext uri="{FF2B5EF4-FFF2-40B4-BE49-F238E27FC236}">
                <a16:creationId xmlns:a16="http://schemas.microsoft.com/office/drawing/2014/main" id="{316E644F-0658-4A48-83C7-486A6386A17C}"/>
              </a:ext>
            </a:extLst>
          </p:cNvPr>
          <p:cNvSpPr/>
          <p:nvPr/>
        </p:nvSpPr>
        <p:spPr>
          <a:xfrm>
            <a:off x="2682314" y="4586212"/>
            <a:ext cx="1440000" cy="648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A4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 dirty="0">
                <a:solidFill>
                  <a:schemeClr val="tx1"/>
                </a:solidFill>
              </a:rPr>
              <a:t>b. Elaborar BEP Definitivo</a:t>
            </a:r>
            <a:endParaRPr lang="es-CL" sz="1200" dirty="0">
              <a:solidFill>
                <a:schemeClr val="tx1"/>
              </a:solidFill>
            </a:endParaRPr>
          </a:p>
        </p:txBody>
      </p:sp>
      <p:cxnSp>
        <p:nvCxnSpPr>
          <p:cNvPr id="186" name="Connettore 4 78">
            <a:extLst>
              <a:ext uri="{FF2B5EF4-FFF2-40B4-BE49-F238E27FC236}">
                <a16:creationId xmlns:a16="http://schemas.microsoft.com/office/drawing/2014/main" id="{EFF52545-E248-4498-A3AD-E61BA7D6ED43}"/>
              </a:ext>
            </a:extLst>
          </p:cNvPr>
          <p:cNvCxnSpPr>
            <a:cxnSpLocks/>
            <a:stCxn id="321" idx="0"/>
            <a:endCxn id="169" idx="0"/>
          </p:cNvCxnSpPr>
          <p:nvPr/>
        </p:nvCxnSpPr>
        <p:spPr>
          <a:xfrm rot="16200000" flipH="1" flipV="1">
            <a:off x="4196412" y="748002"/>
            <a:ext cx="3044112" cy="4632307"/>
          </a:xfrm>
          <a:prstGeom prst="bentConnector3">
            <a:avLst>
              <a:gd name="adj1" fmla="val -751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Documento 229">
            <a:extLst>
              <a:ext uri="{FF2B5EF4-FFF2-40B4-BE49-F238E27FC236}">
                <a16:creationId xmlns:a16="http://schemas.microsoft.com/office/drawing/2014/main" id="{CA2D6063-2905-4FB8-91BC-9CCBE839DF80}"/>
              </a:ext>
            </a:extLst>
          </p:cNvPr>
          <p:cNvSpPr/>
          <p:nvPr/>
        </p:nvSpPr>
        <p:spPr>
          <a:xfrm>
            <a:off x="8892803" y="2250550"/>
            <a:ext cx="761596" cy="456212"/>
          </a:xfrm>
          <a:prstGeom prst="flowChartDocument">
            <a:avLst/>
          </a:prstGeom>
          <a:solidFill>
            <a:schemeClr val="bg1"/>
          </a:solidFill>
          <a:ln w="76200">
            <a:solidFill>
              <a:srgbClr val="00A4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>
                <a:solidFill>
                  <a:schemeClr val="tx1"/>
                </a:solidFill>
              </a:rPr>
              <a:t>BEP</a:t>
            </a:r>
          </a:p>
        </p:txBody>
      </p:sp>
      <p:grpSp>
        <p:nvGrpSpPr>
          <p:cNvPr id="235" name="Gruppo 234">
            <a:extLst>
              <a:ext uri="{FF2B5EF4-FFF2-40B4-BE49-F238E27FC236}">
                <a16:creationId xmlns:a16="http://schemas.microsoft.com/office/drawing/2014/main" id="{E2591F16-0F11-4038-AF65-E3F38174272B}"/>
              </a:ext>
            </a:extLst>
          </p:cNvPr>
          <p:cNvGrpSpPr/>
          <p:nvPr/>
        </p:nvGrpSpPr>
        <p:grpSpPr>
          <a:xfrm>
            <a:off x="1850671" y="4496212"/>
            <a:ext cx="900000" cy="828000"/>
            <a:chOff x="3729532" y="726121"/>
            <a:chExt cx="900000" cy="828000"/>
          </a:xfrm>
        </p:grpSpPr>
        <p:sp>
          <p:nvSpPr>
            <p:cNvPr id="236" name="Freccia a pentagono 235">
              <a:extLst>
                <a:ext uri="{FF2B5EF4-FFF2-40B4-BE49-F238E27FC236}">
                  <a16:creationId xmlns:a16="http://schemas.microsoft.com/office/drawing/2014/main" id="{4E2898A9-47B0-46A9-ABB3-4859F09B1E07}"/>
                </a:ext>
              </a:extLst>
            </p:cNvPr>
            <p:cNvSpPr/>
            <p:nvPr/>
          </p:nvSpPr>
          <p:spPr>
            <a:xfrm flipH="1">
              <a:off x="3729532" y="726121"/>
              <a:ext cx="900000" cy="828000"/>
            </a:xfrm>
            <a:prstGeom prst="homePlat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endParaRPr lang="it-IT" sz="1200" b="1" dirty="0"/>
            </a:p>
          </p:txBody>
        </p:sp>
        <p:sp>
          <p:nvSpPr>
            <p:cNvPr id="237" name="Rettangolo 236">
              <a:extLst>
                <a:ext uri="{FF2B5EF4-FFF2-40B4-BE49-F238E27FC236}">
                  <a16:creationId xmlns:a16="http://schemas.microsoft.com/office/drawing/2014/main" id="{F95C1346-7EF3-4D77-B4CB-4864E27607D4}"/>
                </a:ext>
              </a:extLst>
            </p:cNvPr>
            <p:cNvSpPr/>
            <p:nvPr/>
          </p:nvSpPr>
          <p:spPr>
            <a:xfrm>
              <a:off x="3729532" y="1013460"/>
              <a:ext cx="89248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it-IT" sz="1200" b="1" dirty="0">
                  <a:solidFill>
                    <a:prstClr val="white"/>
                  </a:solidFill>
                </a:rPr>
                <a:t>LINK 1</a:t>
              </a:r>
            </a:p>
          </p:txBody>
        </p:sp>
      </p:grpSp>
      <p:sp>
        <p:nvSpPr>
          <p:cNvPr id="239" name="Rettangolo arrotondato 34">
            <a:extLst>
              <a:ext uri="{FF2B5EF4-FFF2-40B4-BE49-F238E27FC236}">
                <a16:creationId xmlns:a16="http://schemas.microsoft.com/office/drawing/2014/main" id="{9F9758A4-329C-4AE9-99B8-668999C9132D}"/>
              </a:ext>
            </a:extLst>
          </p:cNvPr>
          <p:cNvSpPr/>
          <p:nvPr/>
        </p:nvSpPr>
        <p:spPr>
          <a:xfrm>
            <a:off x="1670031" y="112104"/>
            <a:ext cx="2024567" cy="3960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 dirty="0"/>
              <a:t>Em </a:t>
            </a:r>
            <a:r>
              <a:rPr lang="es-CL" sz="1200" b="1" dirty="0" err="1"/>
              <a:t>Elaboraçao</a:t>
            </a:r>
            <a:r>
              <a:rPr lang="es-CL" sz="1200" b="1" dirty="0"/>
              <a:t> </a:t>
            </a:r>
          </a:p>
        </p:txBody>
      </p:sp>
      <p:sp>
        <p:nvSpPr>
          <p:cNvPr id="265" name="Rettangolo 264">
            <a:extLst>
              <a:ext uri="{FF2B5EF4-FFF2-40B4-BE49-F238E27FC236}">
                <a16:creationId xmlns:a16="http://schemas.microsoft.com/office/drawing/2014/main" id="{D9EF1181-D3E9-4982-9DF0-A505595B5336}"/>
              </a:ext>
            </a:extLst>
          </p:cNvPr>
          <p:cNvSpPr/>
          <p:nvPr/>
        </p:nvSpPr>
        <p:spPr>
          <a:xfrm>
            <a:off x="1173800" y="4315039"/>
            <a:ext cx="443343" cy="1190346"/>
          </a:xfrm>
          <a:prstGeom prst="rect">
            <a:avLst/>
          </a:prstGeom>
          <a:solidFill>
            <a:srgbClr val="009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200" b="1" dirty="0"/>
              <a:t>COORDINATOR</a:t>
            </a:r>
            <a:endParaRPr lang="it-IT" sz="1200" b="1" dirty="0"/>
          </a:p>
        </p:txBody>
      </p:sp>
      <p:sp>
        <p:nvSpPr>
          <p:cNvPr id="266" name="Rettangolo 265">
            <a:extLst>
              <a:ext uri="{FF2B5EF4-FFF2-40B4-BE49-F238E27FC236}">
                <a16:creationId xmlns:a16="http://schemas.microsoft.com/office/drawing/2014/main" id="{2CCE8BE8-535B-40C0-A040-16E52536B998}"/>
              </a:ext>
            </a:extLst>
          </p:cNvPr>
          <p:cNvSpPr/>
          <p:nvPr/>
        </p:nvSpPr>
        <p:spPr>
          <a:xfrm>
            <a:off x="1174800" y="3005048"/>
            <a:ext cx="443343" cy="1282651"/>
          </a:xfrm>
          <a:prstGeom prst="rect">
            <a:avLst/>
          </a:prstGeom>
          <a:solidFill>
            <a:srgbClr val="009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400" b="1" dirty="0"/>
              <a:t>MANAGER</a:t>
            </a:r>
            <a:endParaRPr lang="it-IT" sz="1400" b="1" dirty="0"/>
          </a:p>
        </p:txBody>
      </p:sp>
      <p:sp>
        <p:nvSpPr>
          <p:cNvPr id="307" name="Rombo 306">
            <a:extLst>
              <a:ext uri="{FF2B5EF4-FFF2-40B4-BE49-F238E27FC236}">
                <a16:creationId xmlns:a16="http://schemas.microsoft.com/office/drawing/2014/main" id="{9095F48F-23F6-4C51-95E2-0BD76DA1BCCD}"/>
              </a:ext>
            </a:extLst>
          </p:cNvPr>
          <p:cNvSpPr/>
          <p:nvPr/>
        </p:nvSpPr>
        <p:spPr>
          <a:xfrm>
            <a:off x="5062441" y="3055399"/>
            <a:ext cx="987664" cy="852294"/>
          </a:xfrm>
          <a:prstGeom prst="diamond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dirty="0">
                <a:solidFill>
                  <a:schemeClr val="tx1"/>
                </a:solidFill>
              </a:rPr>
              <a:t>OK?</a:t>
            </a:r>
          </a:p>
        </p:txBody>
      </p:sp>
      <p:sp>
        <p:nvSpPr>
          <p:cNvPr id="313" name="Rettangolo arrotondato 34">
            <a:extLst>
              <a:ext uri="{FF2B5EF4-FFF2-40B4-BE49-F238E27FC236}">
                <a16:creationId xmlns:a16="http://schemas.microsoft.com/office/drawing/2014/main" id="{13F8433C-7F17-4835-BEDE-307BFE942593}"/>
              </a:ext>
            </a:extLst>
          </p:cNvPr>
          <p:cNvSpPr/>
          <p:nvPr/>
        </p:nvSpPr>
        <p:spPr>
          <a:xfrm>
            <a:off x="8504443" y="122654"/>
            <a:ext cx="1727033" cy="3960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b="1" dirty="0" err="1"/>
              <a:t>Arquivo</a:t>
            </a:r>
            <a:r>
              <a:rPr lang="it-IT" sz="1200" b="1" dirty="0"/>
              <a:t> </a:t>
            </a:r>
          </a:p>
        </p:txBody>
      </p:sp>
      <p:sp>
        <p:nvSpPr>
          <p:cNvPr id="314" name="Rettangolo arrotondato 34">
            <a:extLst>
              <a:ext uri="{FF2B5EF4-FFF2-40B4-BE49-F238E27FC236}">
                <a16:creationId xmlns:a16="http://schemas.microsoft.com/office/drawing/2014/main" id="{9AB05673-5BF2-4402-B501-224D076C2814}"/>
              </a:ext>
            </a:extLst>
          </p:cNvPr>
          <p:cNvSpPr/>
          <p:nvPr/>
        </p:nvSpPr>
        <p:spPr>
          <a:xfrm>
            <a:off x="6584585" y="98141"/>
            <a:ext cx="1856206" cy="3960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 dirty="0" err="1"/>
              <a:t>Publicação</a:t>
            </a:r>
            <a:r>
              <a:rPr lang="es-CL" sz="1200" b="1" dirty="0"/>
              <a:t> </a:t>
            </a:r>
          </a:p>
        </p:txBody>
      </p:sp>
      <p:sp>
        <p:nvSpPr>
          <p:cNvPr id="315" name="Rettangolo arrotondato 34">
            <a:extLst>
              <a:ext uri="{FF2B5EF4-FFF2-40B4-BE49-F238E27FC236}">
                <a16:creationId xmlns:a16="http://schemas.microsoft.com/office/drawing/2014/main" id="{A3E5A997-2DA0-4590-904A-EE0E5D8BFE17}"/>
              </a:ext>
            </a:extLst>
          </p:cNvPr>
          <p:cNvSpPr/>
          <p:nvPr/>
        </p:nvSpPr>
        <p:spPr>
          <a:xfrm>
            <a:off x="1665799" y="104172"/>
            <a:ext cx="2784687" cy="3960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 dirty="0"/>
              <a:t>Em </a:t>
            </a:r>
            <a:r>
              <a:rPr lang="es-CL" sz="1200" b="1" dirty="0" err="1"/>
              <a:t>Elaboraçao</a:t>
            </a:r>
            <a:r>
              <a:rPr lang="es-CL" sz="1200" b="1" dirty="0"/>
              <a:t> </a:t>
            </a:r>
          </a:p>
        </p:txBody>
      </p:sp>
      <p:sp>
        <p:nvSpPr>
          <p:cNvPr id="316" name="Rettangolo arrotondato 34">
            <a:extLst>
              <a:ext uri="{FF2B5EF4-FFF2-40B4-BE49-F238E27FC236}">
                <a16:creationId xmlns:a16="http://schemas.microsoft.com/office/drawing/2014/main" id="{18552ED4-DFF9-47AC-BFE6-97DD613C44AB}"/>
              </a:ext>
            </a:extLst>
          </p:cNvPr>
          <p:cNvSpPr/>
          <p:nvPr/>
        </p:nvSpPr>
        <p:spPr>
          <a:xfrm>
            <a:off x="4516008" y="105095"/>
            <a:ext cx="2004925" cy="3960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 dirty="0" err="1"/>
              <a:t>Compartilhamento</a:t>
            </a:r>
            <a:endParaRPr lang="es-CL" sz="1200" b="1" dirty="0"/>
          </a:p>
        </p:txBody>
      </p:sp>
      <p:cxnSp>
        <p:nvCxnSpPr>
          <p:cNvPr id="317" name="Connettore 4 78">
            <a:extLst>
              <a:ext uri="{FF2B5EF4-FFF2-40B4-BE49-F238E27FC236}">
                <a16:creationId xmlns:a16="http://schemas.microsoft.com/office/drawing/2014/main" id="{F844656C-3555-4DA1-9F26-AB1E9F5C6C20}"/>
              </a:ext>
            </a:extLst>
          </p:cNvPr>
          <p:cNvCxnSpPr>
            <a:cxnSpLocks/>
            <a:stCxn id="169" idx="3"/>
            <a:endCxn id="307" idx="1"/>
          </p:cNvCxnSpPr>
          <p:nvPr/>
        </p:nvCxnSpPr>
        <p:spPr>
          <a:xfrm flipV="1">
            <a:off x="4122314" y="3481546"/>
            <a:ext cx="940127" cy="1428666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1" name="Rombo 320">
            <a:extLst>
              <a:ext uri="{FF2B5EF4-FFF2-40B4-BE49-F238E27FC236}">
                <a16:creationId xmlns:a16="http://schemas.microsoft.com/office/drawing/2014/main" id="{409B8519-B363-4D49-95D5-762C47316736}"/>
              </a:ext>
            </a:extLst>
          </p:cNvPr>
          <p:cNvSpPr/>
          <p:nvPr/>
        </p:nvSpPr>
        <p:spPr>
          <a:xfrm>
            <a:off x="7540789" y="1542100"/>
            <a:ext cx="987664" cy="852294"/>
          </a:xfrm>
          <a:prstGeom prst="diamond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dirty="0">
                <a:solidFill>
                  <a:schemeClr val="tx1"/>
                </a:solidFill>
              </a:rPr>
              <a:t>OK?</a:t>
            </a:r>
          </a:p>
        </p:txBody>
      </p:sp>
      <p:cxnSp>
        <p:nvCxnSpPr>
          <p:cNvPr id="328" name="Connettore 4 78">
            <a:extLst>
              <a:ext uri="{FF2B5EF4-FFF2-40B4-BE49-F238E27FC236}">
                <a16:creationId xmlns:a16="http://schemas.microsoft.com/office/drawing/2014/main" id="{F23243FC-E474-45DE-B598-2A804BE153D6}"/>
              </a:ext>
            </a:extLst>
          </p:cNvPr>
          <p:cNvCxnSpPr>
            <a:cxnSpLocks/>
            <a:stCxn id="307" idx="3"/>
            <a:endCxn id="321" idx="1"/>
          </p:cNvCxnSpPr>
          <p:nvPr/>
        </p:nvCxnSpPr>
        <p:spPr>
          <a:xfrm flipV="1">
            <a:off x="6050105" y="1968247"/>
            <a:ext cx="1490684" cy="1513299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" name="Connettore 4 78">
            <a:extLst>
              <a:ext uri="{FF2B5EF4-FFF2-40B4-BE49-F238E27FC236}">
                <a16:creationId xmlns:a16="http://schemas.microsoft.com/office/drawing/2014/main" id="{81A35A12-122B-4CF3-9565-DE8D704224CC}"/>
              </a:ext>
            </a:extLst>
          </p:cNvPr>
          <p:cNvCxnSpPr>
            <a:cxnSpLocks/>
            <a:stCxn id="321" idx="3"/>
            <a:endCxn id="337" idx="1"/>
          </p:cNvCxnSpPr>
          <p:nvPr/>
        </p:nvCxnSpPr>
        <p:spPr>
          <a:xfrm>
            <a:off x="8528453" y="1968247"/>
            <a:ext cx="745148" cy="5304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nettore diritto 95">
            <a:extLst>
              <a:ext uri="{FF2B5EF4-FFF2-40B4-BE49-F238E27FC236}">
                <a16:creationId xmlns:a16="http://schemas.microsoft.com/office/drawing/2014/main" id="{190A711E-A8AA-437E-B087-6426DEF25725}"/>
              </a:ext>
            </a:extLst>
          </p:cNvPr>
          <p:cNvCxnSpPr/>
          <p:nvPr/>
        </p:nvCxnSpPr>
        <p:spPr>
          <a:xfrm>
            <a:off x="1173800" y="2949397"/>
            <a:ext cx="9648000" cy="0"/>
          </a:xfrm>
          <a:prstGeom prst="line">
            <a:avLst/>
          </a:prstGeom>
          <a:ln w="19050">
            <a:solidFill>
              <a:schemeClr val="accent4">
                <a:alpha val="50000"/>
              </a:schemeClr>
            </a:solidFill>
            <a:prstDash val="sys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97" name="Rettangolo arrotondato 4">
            <a:extLst>
              <a:ext uri="{FF2B5EF4-FFF2-40B4-BE49-F238E27FC236}">
                <a16:creationId xmlns:a16="http://schemas.microsoft.com/office/drawing/2014/main" id="{9C5D6838-AE10-4519-A38E-CB421DED7495}"/>
              </a:ext>
            </a:extLst>
          </p:cNvPr>
          <p:cNvSpPr/>
          <p:nvPr/>
        </p:nvSpPr>
        <p:spPr>
          <a:xfrm>
            <a:off x="1702238" y="539089"/>
            <a:ext cx="2748248" cy="6180013"/>
          </a:xfrm>
          <a:prstGeom prst="roundRect">
            <a:avLst>
              <a:gd name="adj" fmla="val 2437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200" dirty="0">
              <a:solidFill>
                <a:schemeClr val="tx1"/>
              </a:solidFill>
            </a:endParaRPr>
          </a:p>
        </p:txBody>
      </p:sp>
      <p:sp>
        <p:nvSpPr>
          <p:cNvPr id="99" name="Rettangolo arrotondato 4">
            <a:extLst>
              <a:ext uri="{FF2B5EF4-FFF2-40B4-BE49-F238E27FC236}">
                <a16:creationId xmlns:a16="http://schemas.microsoft.com/office/drawing/2014/main" id="{EC5A6750-9CD7-4B58-A490-3E8DE4282E72}"/>
              </a:ext>
            </a:extLst>
          </p:cNvPr>
          <p:cNvSpPr/>
          <p:nvPr/>
        </p:nvSpPr>
        <p:spPr>
          <a:xfrm>
            <a:off x="4516362" y="546044"/>
            <a:ext cx="2004571" cy="6180013"/>
          </a:xfrm>
          <a:prstGeom prst="roundRect">
            <a:avLst>
              <a:gd name="adj" fmla="val 2437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200" dirty="0">
              <a:solidFill>
                <a:schemeClr val="tx1"/>
              </a:solidFill>
            </a:endParaRPr>
          </a:p>
        </p:txBody>
      </p:sp>
      <p:sp>
        <p:nvSpPr>
          <p:cNvPr id="100" name="Rettangolo arrotondato 4">
            <a:extLst>
              <a:ext uri="{FF2B5EF4-FFF2-40B4-BE49-F238E27FC236}">
                <a16:creationId xmlns:a16="http://schemas.microsoft.com/office/drawing/2014/main" id="{E6F641F4-CE96-4450-A5C5-1D13063C19F7}"/>
              </a:ext>
            </a:extLst>
          </p:cNvPr>
          <p:cNvSpPr/>
          <p:nvPr/>
        </p:nvSpPr>
        <p:spPr>
          <a:xfrm>
            <a:off x="6589341" y="563603"/>
            <a:ext cx="1848568" cy="6155499"/>
          </a:xfrm>
          <a:prstGeom prst="roundRect">
            <a:avLst>
              <a:gd name="adj" fmla="val 2437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200" dirty="0">
              <a:solidFill>
                <a:schemeClr val="tx1"/>
              </a:solidFill>
            </a:endParaRPr>
          </a:p>
        </p:txBody>
      </p:sp>
      <p:sp>
        <p:nvSpPr>
          <p:cNvPr id="101" name="Rettangolo arrotondato 4">
            <a:extLst>
              <a:ext uri="{FF2B5EF4-FFF2-40B4-BE49-F238E27FC236}">
                <a16:creationId xmlns:a16="http://schemas.microsoft.com/office/drawing/2014/main" id="{C050D0D5-C730-4DF0-848D-45EBB456A357}"/>
              </a:ext>
            </a:extLst>
          </p:cNvPr>
          <p:cNvSpPr/>
          <p:nvPr/>
        </p:nvSpPr>
        <p:spPr>
          <a:xfrm>
            <a:off x="8499251" y="552686"/>
            <a:ext cx="1724707" cy="6180005"/>
          </a:xfrm>
          <a:prstGeom prst="roundRect">
            <a:avLst>
              <a:gd name="adj" fmla="val 2437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200" dirty="0">
              <a:solidFill>
                <a:schemeClr val="tx1"/>
              </a:solidFill>
            </a:endParaRPr>
          </a:p>
        </p:txBody>
      </p:sp>
      <p:sp>
        <p:nvSpPr>
          <p:cNvPr id="53" name="Rettangolo 52">
            <a:extLst>
              <a:ext uri="{FF2B5EF4-FFF2-40B4-BE49-F238E27FC236}">
                <a16:creationId xmlns:a16="http://schemas.microsoft.com/office/drawing/2014/main" id="{AE32E40C-2F98-4862-BE1F-FF218F2CE707}"/>
              </a:ext>
            </a:extLst>
          </p:cNvPr>
          <p:cNvSpPr/>
          <p:nvPr/>
        </p:nvSpPr>
        <p:spPr>
          <a:xfrm>
            <a:off x="1173800" y="5537828"/>
            <a:ext cx="443343" cy="1190346"/>
          </a:xfrm>
          <a:prstGeom prst="rect">
            <a:avLst/>
          </a:prstGeom>
          <a:solidFill>
            <a:srgbClr val="009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400" b="1" dirty="0"/>
              <a:t>SPECIALIST</a:t>
            </a:r>
            <a:endParaRPr lang="it-IT" sz="1400" b="1" dirty="0"/>
          </a:p>
        </p:txBody>
      </p:sp>
      <p:grpSp>
        <p:nvGrpSpPr>
          <p:cNvPr id="56" name="Gruppo 55">
            <a:extLst>
              <a:ext uri="{FF2B5EF4-FFF2-40B4-BE49-F238E27FC236}">
                <a16:creationId xmlns:a16="http://schemas.microsoft.com/office/drawing/2014/main" id="{6F0A666E-ED2F-4F77-B2D7-E01012A7215C}"/>
              </a:ext>
            </a:extLst>
          </p:cNvPr>
          <p:cNvGrpSpPr/>
          <p:nvPr/>
        </p:nvGrpSpPr>
        <p:grpSpPr>
          <a:xfrm>
            <a:off x="2337170" y="3932710"/>
            <a:ext cx="827001" cy="760841"/>
            <a:chOff x="3729532" y="726121"/>
            <a:chExt cx="900000" cy="828000"/>
          </a:xfrm>
        </p:grpSpPr>
        <p:sp>
          <p:nvSpPr>
            <p:cNvPr id="57" name="Ovale 56">
              <a:extLst>
                <a:ext uri="{FF2B5EF4-FFF2-40B4-BE49-F238E27FC236}">
                  <a16:creationId xmlns:a16="http://schemas.microsoft.com/office/drawing/2014/main" id="{BEF2CD6C-6B9B-48A3-95BA-4E8F2DBB4A71}"/>
                </a:ext>
              </a:extLst>
            </p:cNvPr>
            <p:cNvSpPr/>
            <p:nvPr/>
          </p:nvSpPr>
          <p:spPr>
            <a:xfrm>
              <a:off x="3729532" y="726121"/>
              <a:ext cx="900000" cy="828000"/>
            </a:xfrm>
            <a:prstGeom prst="ellipse">
              <a:avLst/>
            </a:prstGeom>
            <a:solidFill>
              <a:srgbClr val="B9CF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58" name="Rettangolo 57">
              <a:extLst>
                <a:ext uri="{FF2B5EF4-FFF2-40B4-BE49-F238E27FC236}">
                  <a16:creationId xmlns:a16="http://schemas.microsoft.com/office/drawing/2014/main" id="{2E5C0B7E-9C81-433D-AE2A-19330BFDFB83}"/>
                </a:ext>
              </a:extLst>
            </p:cNvPr>
            <p:cNvSpPr/>
            <p:nvPr/>
          </p:nvSpPr>
          <p:spPr>
            <a:xfrm>
              <a:off x="3729532" y="1013460"/>
              <a:ext cx="892482" cy="276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>
                  <a:solidFill>
                    <a:schemeClr val="lt1"/>
                  </a:solidFill>
                </a:rPr>
                <a:t>START</a:t>
              </a:r>
            </a:p>
          </p:txBody>
        </p:sp>
      </p:grpSp>
      <p:sp>
        <p:nvSpPr>
          <p:cNvPr id="59" name="Rettangolo 58">
            <a:extLst>
              <a:ext uri="{FF2B5EF4-FFF2-40B4-BE49-F238E27FC236}">
                <a16:creationId xmlns:a16="http://schemas.microsoft.com/office/drawing/2014/main" id="{8C81B9C4-F99A-4C41-8059-A74D8522ACD1}"/>
              </a:ext>
            </a:extLst>
          </p:cNvPr>
          <p:cNvSpPr/>
          <p:nvPr/>
        </p:nvSpPr>
        <p:spPr>
          <a:xfrm>
            <a:off x="7520917" y="992420"/>
            <a:ext cx="5209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1400" dirty="0"/>
              <a:t>NÃO</a:t>
            </a:r>
            <a:endParaRPr lang="it-IT" sz="1400" dirty="0"/>
          </a:p>
        </p:txBody>
      </p:sp>
      <p:sp>
        <p:nvSpPr>
          <p:cNvPr id="60" name="Rettangolo 59">
            <a:extLst>
              <a:ext uri="{FF2B5EF4-FFF2-40B4-BE49-F238E27FC236}">
                <a16:creationId xmlns:a16="http://schemas.microsoft.com/office/drawing/2014/main" id="{D6DB8E26-19A5-464C-B1BE-86B849DF8098}"/>
              </a:ext>
            </a:extLst>
          </p:cNvPr>
          <p:cNvSpPr/>
          <p:nvPr/>
        </p:nvSpPr>
        <p:spPr>
          <a:xfrm>
            <a:off x="8469244" y="1655930"/>
            <a:ext cx="4651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1400" dirty="0"/>
              <a:t>SIM</a:t>
            </a:r>
            <a:endParaRPr lang="it-IT" sz="1400" dirty="0"/>
          </a:p>
        </p:txBody>
      </p:sp>
      <p:sp>
        <p:nvSpPr>
          <p:cNvPr id="61" name="Rettangolo 60">
            <a:extLst>
              <a:ext uri="{FF2B5EF4-FFF2-40B4-BE49-F238E27FC236}">
                <a16:creationId xmlns:a16="http://schemas.microsoft.com/office/drawing/2014/main" id="{E3E73D12-1587-47C7-8B3E-2E4CF7771536}"/>
              </a:ext>
            </a:extLst>
          </p:cNvPr>
          <p:cNvSpPr/>
          <p:nvPr/>
        </p:nvSpPr>
        <p:spPr>
          <a:xfrm>
            <a:off x="6050105" y="3554177"/>
            <a:ext cx="4651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1400" dirty="0"/>
              <a:t>SIM</a:t>
            </a:r>
            <a:endParaRPr lang="it-IT" sz="1400" dirty="0"/>
          </a:p>
        </p:txBody>
      </p:sp>
      <p:sp>
        <p:nvSpPr>
          <p:cNvPr id="62" name="Rettangolo 61">
            <a:extLst>
              <a:ext uri="{FF2B5EF4-FFF2-40B4-BE49-F238E27FC236}">
                <a16:creationId xmlns:a16="http://schemas.microsoft.com/office/drawing/2014/main" id="{7A5A1502-C83A-4350-A8CB-13BF90ED3AF4}"/>
              </a:ext>
            </a:extLst>
          </p:cNvPr>
          <p:cNvSpPr/>
          <p:nvPr/>
        </p:nvSpPr>
        <p:spPr>
          <a:xfrm>
            <a:off x="4912522" y="2552873"/>
            <a:ext cx="5209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1400" dirty="0"/>
              <a:t>NÃO</a:t>
            </a:r>
            <a:endParaRPr lang="it-IT" sz="1400" dirty="0"/>
          </a:p>
        </p:txBody>
      </p:sp>
      <p:cxnSp>
        <p:nvCxnSpPr>
          <p:cNvPr id="63" name="Connettore 4 78">
            <a:extLst>
              <a:ext uri="{FF2B5EF4-FFF2-40B4-BE49-F238E27FC236}">
                <a16:creationId xmlns:a16="http://schemas.microsoft.com/office/drawing/2014/main" id="{940E10A8-0491-463B-8F34-BBB8730ECA41}"/>
              </a:ext>
            </a:extLst>
          </p:cNvPr>
          <p:cNvCxnSpPr>
            <a:cxnSpLocks/>
            <a:stCxn id="307" idx="0"/>
            <a:endCxn id="169" idx="0"/>
          </p:cNvCxnSpPr>
          <p:nvPr/>
        </p:nvCxnSpPr>
        <p:spPr>
          <a:xfrm rot="16200000" flipH="1" flipV="1">
            <a:off x="3713887" y="2743825"/>
            <a:ext cx="1530813" cy="2153959"/>
          </a:xfrm>
          <a:prstGeom prst="bentConnector3">
            <a:avLst>
              <a:gd name="adj1" fmla="val -14933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6788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ttangolo 97">
            <a:extLst>
              <a:ext uri="{FF2B5EF4-FFF2-40B4-BE49-F238E27FC236}">
                <a16:creationId xmlns:a16="http://schemas.microsoft.com/office/drawing/2014/main" id="{035924E3-BFC5-440B-911E-9359CCAE725F}"/>
              </a:ext>
            </a:extLst>
          </p:cNvPr>
          <p:cNvSpPr/>
          <p:nvPr/>
        </p:nvSpPr>
        <p:spPr>
          <a:xfrm>
            <a:off x="1424855" y="789405"/>
            <a:ext cx="443343" cy="2376000"/>
          </a:xfrm>
          <a:prstGeom prst="rect">
            <a:avLst/>
          </a:prstGeom>
          <a:solidFill>
            <a:srgbClr val="F18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400" b="1" dirty="0"/>
              <a:t>FIOCRUZ</a:t>
            </a:r>
            <a:endParaRPr lang="it-IT" sz="1400" b="1" dirty="0"/>
          </a:p>
        </p:txBody>
      </p:sp>
      <p:sp>
        <p:nvSpPr>
          <p:cNvPr id="71" name="Pentagono 4">
            <a:extLst>
              <a:ext uri="{FF2B5EF4-FFF2-40B4-BE49-F238E27FC236}">
                <a16:creationId xmlns:a16="http://schemas.microsoft.com/office/drawing/2014/main" id="{BD18FE47-01CC-4628-9265-0ECB53C90BCA}"/>
              </a:ext>
            </a:extLst>
          </p:cNvPr>
          <p:cNvSpPr/>
          <p:nvPr/>
        </p:nvSpPr>
        <p:spPr>
          <a:xfrm>
            <a:off x="1409321" y="-352404"/>
            <a:ext cx="9621515" cy="605792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 dirty="0"/>
              <a:t>EXECUÇÃO</a:t>
            </a:r>
          </a:p>
        </p:txBody>
      </p:sp>
      <p:sp>
        <p:nvSpPr>
          <p:cNvPr id="192" name="Rettangolo con angoli arrotondati 191">
            <a:extLst>
              <a:ext uri="{FF2B5EF4-FFF2-40B4-BE49-F238E27FC236}">
                <a16:creationId xmlns:a16="http://schemas.microsoft.com/office/drawing/2014/main" id="{7185094B-76F9-459A-9D51-4729AA5B56B1}"/>
              </a:ext>
            </a:extLst>
          </p:cNvPr>
          <p:cNvSpPr/>
          <p:nvPr/>
        </p:nvSpPr>
        <p:spPr>
          <a:xfrm>
            <a:off x="2212368" y="4911526"/>
            <a:ext cx="1440000" cy="648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A4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 dirty="0">
                <a:solidFill>
                  <a:schemeClr val="tx1"/>
                </a:solidFill>
              </a:rPr>
              <a:t>(a)</a:t>
            </a:r>
            <a:r>
              <a:rPr lang="es-CL" sz="1200" b="1" dirty="0" err="1">
                <a:solidFill>
                  <a:schemeClr val="tx1"/>
                </a:solidFill>
              </a:rPr>
              <a:t>Levantamento</a:t>
            </a:r>
            <a:r>
              <a:rPr lang="es-CL" sz="1200" b="1" dirty="0">
                <a:solidFill>
                  <a:schemeClr val="tx1"/>
                </a:solidFill>
              </a:rPr>
              <a:t> de Campo</a:t>
            </a:r>
            <a:endParaRPr lang="es-CL" sz="1200" dirty="0">
              <a:solidFill>
                <a:schemeClr val="tx1"/>
              </a:solidFill>
            </a:endParaRPr>
          </a:p>
        </p:txBody>
      </p:sp>
      <p:sp>
        <p:nvSpPr>
          <p:cNvPr id="193" name="Rettangolo con angoli arrotondati 192">
            <a:extLst>
              <a:ext uri="{FF2B5EF4-FFF2-40B4-BE49-F238E27FC236}">
                <a16:creationId xmlns:a16="http://schemas.microsoft.com/office/drawing/2014/main" id="{9880381A-67CA-4FEC-AC97-EDAFC0656A86}"/>
              </a:ext>
            </a:extLst>
          </p:cNvPr>
          <p:cNvSpPr/>
          <p:nvPr/>
        </p:nvSpPr>
        <p:spPr>
          <a:xfrm>
            <a:off x="4780078" y="4068153"/>
            <a:ext cx="1440000" cy="648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A4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>
                <a:solidFill>
                  <a:schemeClr val="tx1"/>
                </a:solidFill>
              </a:rPr>
              <a:t>(b) Elaborar </a:t>
            </a:r>
            <a:r>
              <a:rPr lang="es-CL" sz="1200" b="1" dirty="0" err="1">
                <a:solidFill>
                  <a:schemeClr val="tx1"/>
                </a:solidFill>
              </a:rPr>
              <a:t>projeto</a:t>
            </a:r>
            <a:endParaRPr lang="es-CL" sz="1200" dirty="0">
              <a:solidFill>
                <a:schemeClr val="tx1"/>
              </a:solidFill>
            </a:endParaRPr>
          </a:p>
        </p:txBody>
      </p:sp>
      <p:cxnSp>
        <p:nvCxnSpPr>
          <p:cNvPr id="206" name="Connettore 4 78">
            <a:extLst>
              <a:ext uri="{FF2B5EF4-FFF2-40B4-BE49-F238E27FC236}">
                <a16:creationId xmlns:a16="http://schemas.microsoft.com/office/drawing/2014/main" id="{945B6EDC-C7D6-472E-9D60-8C479C26FA58}"/>
              </a:ext>
            </a:extLst>
          </p:cNvPr>
          <p:cNvCxnSpPr>
            <a:cxnSpLocks/>
            <a:stCxn id="192" idx="3"/>
            <a:endCxn id="193" idx="1"/>
          </p:cNvCxnSpPr>
          <p:nvPr/>
        </p:nvCxnSpPr>
        <p:spPr>
          <a:xfrm flipV="1">
            <a:off x="3652368" y="4392153"/>
            <a:ext cx="1127710" cy="843373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" name="Rettangolo arrotondato 34">
            <a:extLst>
              <a:ext uri="{FF2B5EF4-FFF2-40B4-BE49-F238E27FC236}">
                <a16:creationId xmlns:a16="http://schemas.microsoft.com/office/drawing/2014/main" id="{9F9758A4-329C-4AE9-99B8-668999C9132D}"/>
              </a:ext>
            </a:extLst>
          </p:cNvPr>
          <p:cNvSpPr/>
          <p:nvPr/>
        </p:nvSpPr>
        <p:spPr>
          <a:xfrm>
            <a:off x="1920085" y="359509"/>
            <a:ext cx="2024567" cy="3960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 dirty="0"/>
              <a:t>Em </a:t>
            </a:r>
            <a:r>
              <a:rPr lang="es-CL" sz="1200" b="1" dirty="0" err="1"/>
              <a:t>Elaboraçao</a:t>
            </a:r>
            <a:r>
              <a:rPr lang="es-CL" sz="1200" b="1" dirty="0"/>
              <a:t> </a:t>
            </a:r>
          </a:p>
        </p:txBody>
      </p:sp>
      <p:grpSp>
        <p:nvGrpSpPr>
          <p:cNvPr id="343" name="Gruppo 342">
            <a:extLst>
              <a:ext uri="{FF2B5EF4-FFF2-40B4-BE49-F238E27FC236}">
                <a16:creationId xmlns:a16="http://schemas.microsoft.com/office/drawing/2014/main" id="{39C96496-873B-4182-AAC4-817F9FA2D5CA}"/>
              </a:ext>
            </a:extLst>
          </p:cNvPr>
          <p:cNvGrpSpPr/>
          <p:nvPr/>
        </p:nvGrpSpPr>
        <p:grpSpPr>
          <a:xfrm>
            <a:off x="1920085" y="1694920"/>
            <a:ext cx="900000" cy="828000"/>
            <a:chOff x="3729532" y="726121"/>
            <a:chExt cx="900000" cy="828000"/>
          </a:xfrm>
        </p:grpSpPr>
        <p:sp>
          <p:nvSpPr>
            <p:cNvPr id="344" name="Freccia a pentagono 343">
              <a:extLst>
                <a:ext uri="{FF2B5EF4-FFF2-40B4-BE49-F238E27FC236}">
                  <a16:creationId xmlns:a16="http://schemas.microsoft.com/office/drawing/2014/main" id="{F1EC00E3-F059-4618-8AE7-CFB9E820D424}"/>
                </a:ext>
              </a:extLst>
            </p:cNvPr>
            <p:cNvSpPr/>
            <p:nvPr/>
          </p:nvSpPr>
          <p:spPr>
            <a:xfrm flipH="1">
              <a:off x="3729532" y="726121"/>
              <a:ext cx="900000" cy="828000"/>
            </a:xfrm>
            <a:prstGeom prst="homePlat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endParaRPr lang="it-IT" sz="1200" b="1" dirty="0"/>
            </a:p>
          </p:txBody>
        </p:sp>
        <p:sp>
          <p:nvSpPr>
            <p:cNvPr id="345" name="Rettangolo 344">
              <a:extLst>
                <a:ext uri="{FF2B5EF4-FFF2-40B4-BE49-F238E27FC236}">
                  <a16:creationId xmlns:a16="http://schemas.microsoft.com/office/drawing/2014/main" id="{0FCEE0D2-5CE1-4E47-8603-3E6B4CDA7E7E}"/>
                </a:ext>
              </a:extLst>
            </p:cNvPr>
            <p:cNvSpPr/>
            <p:nvPr/>
          </p:nvSpPr>
          <p:spPr>
            <a:xfrm>
              <a:off x="3729532" y="1013460"/>
              <a:ext cx="89248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it-IT" sz="1200" b="1" dirty="0">
                  <a:solidFill>
                    <a:prstClr val="white"/>
                  </a:solidFill>
                </a:rPr>
                <a:t>LINK 2</a:t>
              </a:r>
            </a:p>
          </p:txBody>
        </p:sp>
      </p:grpSp>
      <p:sp>
        <p:nvSpPr>
          <p:cNvPr id="349" name="Rettangolo arrotondato 34">
            <a:extLst>
              <a:ext uri="{FF2B5EF4-FFF2-40B4-BE49-F238E27FC236}">
                <a16:creationId xmlns:a16="http://schemas.microsoft.com/office/drawing/2014/main" id="{C085146D-E69E-49CC-AE01-80ABD3F84770}"/>
              </a:ext>
            </a:extLst>
          </p:cNvPr>
          <p:cNvSpPr/>
          <p:nvPr/>
        </p:nvSpPr>
        <p:spPr>
          <a:xfrm>
            <a:off x="8801668" y="377991"/>
            <a:ext cx="1727033" cy="3960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b="1" dirty="0" err="1"/>
              <a:t>Arquivo</a:t>
            </a:r>
            <a:r>
              <a:rPr lang="it-IT" sz="1200" b="1" dirty="0"/>
              <a:t> </a:t>
            </a:r>
          </a:p>
        </p:txBody>
      </p:sp>
      <p:sp>
        <p:nvSpPr>
          <p:cNvPr id="350" name="Rettangolo arrotondato 34">
            <a:extLst>
              <a:ext uri="{FF2B5EF4-FFF2-40B4-BE49-F238E27FC236}">
                <a16:creationId xmlns:a16="http://schemas.microsoft.com/office/drawing/2014/main" id="{466F492C-DB2F-4754-9F8A-72D638391B4F}"/>
              </a:ext>
            </a:extLst>
          </p:cNvPr>
          <p:cNvSpPr/>
          <p:nvPr/>
        </p:nvSpPr>
        <p:spPr>
          <a:xfrm>
            <a:off x="6881810" y="353478"/>
            <a:ext cx="1856206" cy="3960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 dirty="0" err="1"/>
              <a:t>Publicação</a:t>
            </a:r>
            <a:r>
              <a:rPr lang="es-CL" sz="1200" b="1" dirty="0"/>
              <a:t> </a:t>
            </a:r>
          </a:p>
        </p:txBody>
      </p:sp>
      <p:sp>
        <p:nvSpPr>
          <p:cNvPr id="351" name="Rettangolo arrotondato 34">
            <a:extLst>
              <a:ext uri="{FF2B5EF4-FFF2-40B4-BE49-F238E27FC236}">
                <a16:creationId xmlns:a16="http://schemas.microsoft.com/office/drawing/2014/main" id="{E8EA0CB1-AF4B-498E-B43B-A58576F78D66}"/>
              </a:ext>
            </a:extLst>
          </p:cNvPr>
          <p:cNvSpPr/>
          <p:nvPr/>
        </p:nvSpPr>
        <p:spPr>
          <a:xfrm>
            <a:off x="1963024" y="359509"/>
            <a:ext cx="2784687" cy="3960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 dirty="0"/>
              <a:t>Em </a:t>
            </a:r>
            <a:r>
              <a:rPr lang="es-CL" sz="1200" b="1" dirty="0" err="1"/>
              <a:t>Elaboraçao</a:t>
            </a:r>
            <a:r>
              <a:rPr lang="es-CL" sz="1200" b="1" dirty="0"/>
              <a:t> </a:t>
            </a:r>
          </a:p>
        </p:txBody>
      </p:sp>
      <p:sp>
        <p:nvSpPr>
          <p:cNvPr id="352" name="Rettangolo arrotondato 34">
            <a:extLst>
              <a:ext uri="{FF2B5EF4-FFF2-40B4-BE49-F238E27FC236}">
                <a16:creationId xmlns:a16="http://schemas.microsoft.com/office/drawing/2014/main" id="{2D58A17D-18A0-4B37-A221-5D5EB18B6A25}"/>
              </a:ext>
            </a:extLst>
          </p:cNvPr>
          <p:cNvSpPr/>
          <p:nvPr/>
        </p:nvSpPr>
        <p:spPr>
          <a:xfrm>
            <a:off x="4813233" y="360432"/>
            <a:ext cx="2004925" cy="3960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b="1" dirty="0" err="1"/>
              <a:t>Compartilhamento</a:t>
            </a:r>
            <a:endParaRPr lang="es-CL" sz="1200" b="1" dirty="0"/>
          </a:p>
        </p:txBody>
      </p:sp>
      <p:cxnSp>
        <p:nvCxnSpPr>
          <p:cNvPr id="356" name="Connettore 4 78">
            <a:extLst>
              <a:ext uri="{FF2B5EF4-FFF2-40B4-BE49-F238E27FC236}">
                <a16:creationId xmlns:a16="http://schemas.microsoft.com/office/drawing/2014/main" id="{7637A0E8-1C3F-4DC0-AD73-A4D1BB940CD0}"/>
              </a:ext>
            </a:extLst>
          </p:cNvPr>
          <p:cNvCxnSpPr>
            <a:cxnSpLocks/>
            <a:stCxn id="345" idx="3"/>
            <a:endCxn id="192" idx="0"/>
          </p:cNvCxnSpPr>
          <p:nvPr/>
        </p:nvCxnSpPr>
        <p:spPr>
          <a:xfrm>
            <a:off x="2812567" y="2120759"/>
            <a:ext cx="119801" cy="2790767"/>
          </a:xfrm>
          <a:prstGeom prst="bentConnector2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0" name="Rombo 359">
            <a:extLst>
              <a:ext uri="{FF2B5EF4-FFF2-40B4-BE49-F238E27FC236}">
                <a16:creationId xmlns:a16="http://schemas.microsoft.com/office/drawing/2014/main" id="{FB0EBA46-5A3F-493F-BD42-07FC84C3E4F1}"/>
              </a:ext>
            </a:extLst>
          </p:cNvPr>
          <p:cNvSpPr/>
          <p:nvPr/>
        </p:nvSpPr>
        <p:spPr>
          <a:xfrm>
            <a:off x="5827239" y="3279639"/>
            <a:ext cx="987664" cy="852294"/>
          </a:xfrm>
          <a:prstGeom prst="diamond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dirty="0">
                <a:solidFill>
                  <a:schemeClr val="tx1"/>
                </a:solidFill>
              </a:rPr>
              <a:t>OK?</a:t>
            </a:r>
          </a:p>
        </p:txBody>
      </p:sp>
      <p:cxnSp>
        <p:nvCxnSpPr>
          <p:cNvPr id="362" name="Connettore 4 78">
            <a:extLst>
              <a:ext uri="{FF2B5EF4-FFF2-40B4-BE49-F238E27FC236}">
                <a16:creationId xmlns:a16="http://schemas.microsoft.com/office/drawing/2014/main" id="{56390052-432A-48B0-BA5E-E892FF71ED58}"/>
              </a:ext>
            </a:extLst>
          </p:cNvPr>
          <p:cNvCxnSpPr>
            <a:cxnSpLocks/>
            <a:stCxn id="193" idx="3"/>
            <a:endCxn id="360" idx="2"/>
          </p:cNvCxnSpPr>
          <p:nvPr/>
        </p:nvCxnSpPr>
        <p:spPr>
          <a:xfrm flipV="1">
            <a:off x="6220078" y="4131933"/>
            <a:ext cx="100993" cy="260220"/>
          </a:xfrm>
          <a:prstGeom prst="bentConnector2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5" name="Connettore 4 78">
            <a:extLst>
              <a:ext uri="{FF2B5EF4-FFF2-40B4-BE49-F238E27FC236}">
                <a16:creationId xmlns:a16="http://schemas.microsoft.com/office/drawing/2014/main" id="{F0E4868C-7A70-4A7B-99BD-03159BA27BA3}"/>
              </a:ext>
            </a:extLst>
          </p:cNvPr>
          <p:cNvCxnSpPr>
            <a:cxnSpLocks/>
            <a:stCxn id="360" idx="3"/>
            <a:endCxn id="369" idx="2"/>
          </p:cNvCxnSpPr>
          <p:nvPr/>
        </p:nvCxnSpPr>
        <p:spPr>
          <a:xfrm flipV="1">
            <a:off x="6814903" y="2466987"/>
            <a:ext cx="1123106" cy="1238799"/>
          </a:xfrm>
          <a:prstGeom prst="bentConnector2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9" name="Rombo 368">
            <a:extLst>
              <a:ext uri="{FF2B5EF4-FFF2-40B4-BE49-F238E27FC236}">
                <a16:creationId xmlns:a16="http://schemas.microsoft.com/office/drawing/2014/main" id="{BF3E2EE6-3C7C-498B-BE0E-A6A29A5F9E31}"/>
              </a:ext>
            </a:extLst>
          </p:cNvPr>
          <p:cNvSpPr/>
          <p:nvPr/>
        </p:nvSpPr>
        <p:spPr>
          <a:xfrm>
            <a:off x="7444177" y="1614693"/>
            <a:ext cx="987664" cy="852294"/>
          </a:xfrm>
          <a:prstGeom prst="diamond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dirty="0">
                <a:solidFill>
                  <a:schemeClr val="tx1"/>
                </a:solidFill>
              </a:rPr>
              <a:t>OK?</a:t>
            </a:r>
          </a:p>
        </p:txBody>
      </p:sp>
      <p:sp>
        <p:nvSpPr>
          <p:cNvPr id="371" name="Documento 370">
            <a:extLst>
              <a:ext uri="{FF2B5EF4-FFF2-40B4-BE49-F238E27FC236}">
                <a16:creationId xmlns:a16="http://schemas.microsoft.com/office/drawing/2014/main" id="{7D30EBA1-CE74-45B9-9793-98F554458A5E}"/>
              </a:ext>
            </a:extLst>
          </p:cNvPr>
          <p:cNvSpPr/>
          <p:nvPr/>
        </p:nvSpPr>
        <p:spPr>
          <a:xfrm>
            <a:off x="9285558" y="1809650"/>
            <a:ext cx="761596" cy="456212"/>
          </a:xfrm>
          <a:prstGeom prst="flowChartDocument">
            <a:avLst/>
          </a:prstGeom>
          <a:solidFill>
            <a:schemeClr val="bg1"/>
          </a:solidFill>
          <a:ln w="76200">
            <a:solidFill>
              <a:srgbClr val="00A4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>
                <a:solidFill>
                  <a:schemeClr val="tx1"/>
                </a:solidFill>
              </a:rPr>
              <a:t>PIM</a:t>
            </a:r>
          </a:p>
        </p:txBody>
      </p:sp>
      <p:cxnSp>
        <p:nvCxnSpPr>
          <p:cNvPr id="372" name="Connettore 4 78">
            <a:extLst>
              <a:ext uri="{FF2B5EF4-FFF2-40B4-BE49-F238E27FC236}">
                <a16:creationId xmlns:a16="http://schemas.microsoft.com/office/drawing/2014/main" id="{2359530C-836A-405C-8123-1A9E9529BF2F}"/>
              </a:ext>
            </a:extLst>
          </p:cNvPr>
          <p:cNvCxnSpPr>
            <a:cxnSpLocks/>
            <a:stCxn id="369" idx="3"/>
            <a:endCxn id="371" idx="1"/>
          </p:cNvCxnSpPr>
          <p:nvPr/>
        </p:nvCxnSpPr>
        <p:spPr>
          <a:xfrm flipV="1">
            <a:off x="8431841" y="2037756"/>
            <a:ext cx="853717" cy="3084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ttore diritto 56">
            <a:extLst>
              <a:ext uri="{FF2B5EF4-FFF2-40B4-BE49-F238E27FC236}">
                <a16:creationId xmlns:a16="http://schemas.microsoft.com/office/drawing/2014/main" id="{014EC112-6CEF-4BF8-943C-5009559931F0}"/>
              </a:ext>
            </a:extLst>
          </p:cNvPr>
          <p:cNvCxnSpPr/>
          <p:nvPr/>
        </p:nvCxnSpPr>
        <p:spPr>
          <a:xfrm>
            <a:off x="1413316" y="3202742"/>
            <a:ext cx="9648000" cy="0"/>
          </a:xfrm>
          <a:prstGeom prst="line">
            <a:avLst/>
          </a:prstGeom>
          <a:ln w="19050">
            <a:solidFill>
              <a:schemeClr val="accent4">
                <a:alpha val="50000"/>
              </a:schemeClr>
            </a:solidFill>
            <a:prstDash val="sys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59" name="Documento 58">
            <a:extLst>
              <a:ext uri="{FF2B5EF4-FFF2-40B4-BE49-F238E27FC236}">
                <a16:creationId xmlns:a16="http://schemas.microsoft.com/office/drawing/2014/main" id="{26EF57FA-8450-43F1-9B12-056DFD110473}"/>
              </a:ext>
            </a:extLst>
          </p:cNvPr>
          <p:cNvSpPr/>
          <p:nvPr/>
        </p:nvSpPr>
        <p:spPr>
          <a:xfrm>
            <a:off x="9482328" y="2120758"/>
            <a:ext cx="761596" cy="456212"/>
          </a:xfrm>
          <a:prstGeom prst="flowChartDocument">
            <a:avLst/>
          </a:prstGeom>
          <a:solidFill>
            <a:schemeClr val="bg1"/>
          </a:solidFill>
          <a:ln w="76200">
            <a:solidFill>
              <a:srgbClr val="00A4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>
                <a:solidFill>
                  <a:schemeClr val="tx1"/>
                </a:solidFill>
              </a:rPr>
              <a:t>CIM</a:t>
            </a:r>
          </a:p>
        </p:txBody>
      </p:sp>
      <p:sp>
        <p:nvSpPr>
          <p:cNvPr id="60" name="Documento 59">
            <a:extLst>
              <a:ext uri="{FF2B5EF4-FFF2-40B4-BE49-F238E27FC236}">
                <a16:creationId xmlns:a16="http://schemas.microsoft.com/office/drawing/2014/main" id="{3EFD4910-AFF9-40B2-9272-83E134D3AE7B}"/>
              </a:ext>
            </a:extLst>
          </p:cNvPr>
          <p:cNvSpPr/>
          <p:nvPr/>
        </p:nvSpPr>
        <p:spPr>
          <a:xfrm>
            <a:off x="9767105" y="2454033"/>
            <a:ext cx="761596" cy="456212"/>
          </a:xfrm>
          <a:prstGeom prst="flowChartDocument">
            <a:avLst/>
          </a:prstGeom>
          <a:solidFill>
            <a:schemeClr val="bg1"/>
          </a:solidFill>
          <a:ln w="76200">
            <a:solidFill>
              <a:srgbClr val="00A4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>
                <a:solidFill>
                  <a:schemeClr val="tx1"/>
                </a:solidFill>
              </a:rPr>
              <a:t>AIM</a:t>
            </a:r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70F2AC87-CA09-49D2-864F-0503FC6E199B}"/>
              </a:ext>
            </a:extLst>
          </p:cNvPr>
          <p:cNvSpPr/>
          <p:nvPr/>
        </p:nvSpPr>
        <p:spPr>
          <a:xfrm>
            <a:off x="1428291" y="4550071"/>
            <a:ext cx="443343" cy="1190346"/>
          </a:xfrm>
          <a:prstGeom prst="rect">
            <a:avLst/>
          </a:prstGeom>
          <a:solidFill>
            <a:srgbClr val="009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200" b="1" dirty="0"/>
              <a:t>COORDINATOR</a:t>
            </a:r>
            <a:endParaRPr lang="it-IT" sz="1200" b="1" dirty="0"/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7C2203DD-255B-4B71-9BC2-BA92D66D3F83}"/>
              </a:ext>
            </a:extLst>
          </p:cNvPr>
          <p:cNvSpPr/>
          <p:nvPr/>
        </p:nvSpPr>
        <p:spPr>
          <a:xfrm>
            <a:off x="1429291" y="3240080"/>
            <a:ext cx="443343" cy="1282651"/>
          </a:xfrm>
          <a:prstGeom prst="rect">
            <a:avLst/>
          </a:prstGeom>
          <a:solidFill>
            <a:srgbClr val="009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400" b="1" dirty="0"/>
              <a:t>MANAGER</a:t>
            </a:r>
            <a:endParaRPr lang="it-IT" sz="1400" b="1" dirty="0"/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A86C36D1-9A1D-4099-81B6-5D77EBD12564}"/>
              </a:ext>
            </a:extLst>
          </p:cNvPr>
          <p:cNvSpPr/>
          <p:nvPr/>
        </p:nvSpPr>
        <p:spPr>
          <a:xfrm>
            <a:off x="1428291" y="5772860"/>
            <a:ext cx="443343" cy="1190346"/>
          </a:xfrm>
          <a:prstGeom prst="rect">
            <a:avLst/>
          </a:prstGeom>
          <a:solidFill>
            <a:srgbClr val="0092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400" b="1" dirty="0"/>
              <a:t>SPECIALIST</a:t>
            </a:r>
            <a:endParaRPr lang="it-IT" sz="1400" b="1" dirty="0"/>
          </a:p>
        </p:txBody>
      </p:sp>
      <p:sp>
        <p:nvSpPr>
          <p:cNvPr id="31" name="Rettangolo arrotondato 4">
            <a:extLst>
              <a:ext uri="{FF2B5EF4-FFF2-40B4-BE49-F238E27FC236}">
                <a16:creationId xmlns:a16="http://schemas.microsoft.com/office/drawing/2014/main" id="{0473EB9D-1AE1-4EB2-AB4B-37B0A2C9450B}"/>
              </a:ext>
            </a:extLst>
          </p:cNvPr>
          <p:cNvSpPr/>
          <p:nvPr/>
        </p:nvSpPr>
        <p:spPr>
          <a:xfrm>
            <a:off x="1928774" y="817925"/>
            <a:ext cx="2748248" cy="6180013"/>
          </a:xfrm>
          <a:prstGeom prst="roundRect">
            <a:avLst>
              <a:gd name="adj" fmla="val 2437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200" dirty="0">
              <a:solidFill>
                <a:schemeClr val="tx1"/>
              </a:solidFill>
            </a:endParaRPr>
          </a:p>
        </p:txBody>
      </p:sp>
      <p:sp>
        <p:nvSpPr>
          <p:cNvPr id="32" name="Rettangolo arrotondato 4">
            <a:extLst>
              <a:ext uri="{FF2B5EF4-FFF2-40B4-BE49-F238E27FC236}">
                <a16:creationId xmlns:a16="http://schemas.microsoft.com/office/drawing/2014/main" id="{6D61B6C5-03B8-4770-B525-7B5B1B7F58D2}"/>
              </a:ext>
            </a:extLst>
          </p:cNvPr>
          <p:cNvSpPr/>
          <p:nvPr/>
        </p:nvSpPr>
        <p:spPr>
          <a:xfrm>
            <a:off x="4761464" y="837608"/>
            <a:ext cx="2053439" cy="6180013"/>
          </a:xfrm>
          <a:prstGeom prst="roundRect">
            <a:avLst>
              <a:gd name="adj" fmla="val 2437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200" dirty="0">
              <a:solidFill>
                <a:schemeClr val="tx1"/>
              </a:solidFill>
            </a:endParaRPr>
          </a:p>
        </p:txBody>
      </p:sp>
      <p:sp>
        <p:nvSpPr>
          <p:cNvPr id="33" name="Rettangolo arrotondato 4">
            <a:extLst>
              <a:ext uri="{FF2B5EF4-FFF2-40B4-BE49-F238E27FC236}">
                <a16:creationId xmlns:a16="http://schemas.microsoft.com/office/drawing/2014/main" id="{AB26D646-365D-4FFB-B09D-228530F47E9E}"/>
              </a:ext>
            </a:extLst>
          </p:cNvPr>
          <p:cNvSpPr/>
          <p:nvPr/>
        </p:nvSpPr>
        <p:spPr>
          <a:xfrm>
            <a:off x="6881810" y="837607"/>
            <a:ext cx="1856206" cy="6180013"/>
          </a:xfrm>
          <a:prstGeom prst="roundRect">
            <a:avLst>
              <a:gd name="adj" fmla="val 2437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200" dirty="0">
              <a:solidFill>
                <a:schemeClr val="tx1"/>
              </a:solidFill>
            </a:endParaRPr>
          </a:p>
        </p:txBody>
      </p:sp>
      <p:sp>
        <p:nvSpPr>
          <p:cNvPr id="34" name="Rettangolo arrotondato 4">
            <a:extLst>
              <a:ext uri="{FF2B5EF4-FFF2-40B4-BE49-F238E27FC236}">
                <a16:creationId xmlns:a16="http://schemas.microsoft.com/office/drawing/2014/main" id="{C11ECBAC-286F-4752-B44E-9B46530E8BB0}"/>
              </a:ext>
            </a:extLst>
          </p:cNvPr>
          <p:cNvSpPr/>
          <p:nvPr/>
        </p:nvSpPr>
        <p:spPr>
          <a:xfrm>
            <a:off x="8801668" y="837607"/>
            <a:ext cx="1856206" cy="6180013"/>
          </a:xfrm>
          <a:prstGeom prst="roundRect">
            <a:avLst>
              <a:gd name="adj" fmla="val 2437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200" dirty="0">
              <a:solidFill>
                <a:schemeClr val="tx1"/>
              </a:solidFill>
            </a:endParaRPr>
          </a:p>
        </p:txBody>
      </p:sp>
      <p:cxnSp>
        <p:nvCxnSpPr>
          <p:cNvPr id="35" name="Connettore 4 78">
            <a:extLst>
              <a:ext uri="{FF2B5EF4-FFF2-40B4-BE49-F238E27FC236}">
                <a16:creationId xmlns:a16="http://schemas.microsoft.com/office/drawing/2014/main" id="{9E05AEA8-F55A-46F5-A505-D1F671D50D53}"/>
              </a:ext>
            </a:extLst>
          </p:cNvPr>
          <p:cNvCxnSpPr>
            <a:cxnSpLocks/>
            <a:stCxn id="369" idx="0"/>
            <a:endCxn id="193" idx="0"/>
          </p:cNvCxnSpPr>
          <p:nvPr/>
        </p:nvCxnSpPr>
        <p:spPr>
          <a:xfrm rot="16200000" flipH="1" flipV="1">
            <a:off x="5492314" y="1622457"/>
            <a:ext cx="2453460" cy="2437931"/>
          </a:xfrm>
          <a:prstGeom prst="bentConnector3">
            <a:avLst>
              <a:gd name="adj1" fmla="val -9317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4 78">
            <a:extLst>
              <a:ext uri="{FF2B5EF4-FFF2-40B4-BE49-F238E27FC236}">
                <a16:creationId xmlns:a16="http://schemas.microsoft.com/office/drawing/2014/main" id="{F51AA775-1A1F-48A5-B2C0-FA84722354EF}"/>
              </a:ext>
            </a:extLst>
          </p:cNvPr>
          <p:cNvCxnSpPr>
            <a:cxnSpLocks/>
            <a:stCxn id="360" idx="0"/>
            <a:endCxn id="193" idx="0"/>
          </p:cNvCxnSpPr>
          <p:nvPr/>
        </p:nvCxnSpPr>
        <p:spPr>
          <a:xfrm rot="16200000" flipH="1" flipV="1">
            <a:off x="5516318" y="3263399"/>
            <a:ext cx="788514" cy="820993"/>
          </a:xfrm>
          <a:prstGeom prst="bentConnector3">
            <a:avLst>
              <a:gd name="adj1" fmla="val -28991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ttangolo 39">
            <a:extLst>
              <a:ext uri="{FF2B5EF4-FFF2-40B4-BE49-F238E27FC236}">
                <a16:creationId xmlns:a16="http://schemas.microsoft.com/office/drawing/2014/main" id="{79E3D61D-307A-480D-AAA1-7F97E7FB8390}"/>
              </a:ext>
            </a:extLst>
          </p:cNvPr>
          <p:cNvSpPr/>
          <p:nvPr/>
        </p:nvSpPr>
        <p:spPr>
          <a:xfrm>
            <a:off x="6935852" y="3640026"/>
            <a:ext cx="4651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1400" dirty="0"/>
              <a:t>SIM</a:t>
            </a:r>
            <a:endParaRPr lang="it-IT" sz="1400" dirty="0"/>
          </a:p>
        </p:txBody>
      </p:sp>
      <p:sp>
        <p:nvSpPr>
          <p:cNvPr id="41" name="Rettangolo 40">
            <a:extLst>
              <a:ext uri="{FF2B5EF4-FFF2-40B4-BE49-F238E27FC236}">
                <a16:creationId xmlns:a16="http://schemas.microsoft.com/office/drawing/2014/main" id="{353786C6-7F34-49BF-83B0-3E98940E6D07}"/>
              </a:ext>
            </a:extLst>
          </p:cNvPr>
          <p:cNvSpPr/>
          <p:nvPr/>
        </p:nvSpPr>
        <p:spPr>
          <a:xfrm>
            <a:off x="5798269" y="2638722"/>
            <a:ext cx="5209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1400" dirty="0"/>
              <a:t>NÃO</a:t>
            </a:r>
            <a:endParaRPr lang="it-IT" sz="1400" dirty="0"/>
          </a:p>
        </p:txBody>
      </p:sp>
      <p:sp>
        <p:nvSpPr>
          <p:cNvPr id="42" name="Rettangolo 41">
            <a:extLst>
              <a:ext uri="{FF2B5EF4-FFF2-40B4-BE49-F238E27FC236}">
                <a16:creationId xmlns:a16="http://schemas.microsoft.com/office/drawing/2014/main" id="{A5FF0AE3-F592-47BA-8A64-755BECE138ED}"/>
              </a:ext>
            </a:extLst>
          </p:cNvPr>
          <p:cNvSpPr/>
          <p:nvPr/>
        </p:nvSpPr>
        <p:spPr>
          <a:xfrm>
            <a:off x="8409042" y="2105512"/>
            <a:ext cx="4651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1400" dirty="0"/>
              <a:t>SIM</a:t>
            </a:r>
            <a:endParaRPr lang="it-IT" sz="1400" dirty="0"/>
          </a:p>
        </p:txBody>
      </p:sp>
      <p:sp>
        <p:nvSpPr>
          <p:cNvPr id="43" name="Rettangolo 42">
            <a:extLst>
              <a:ext uri="{FF2B5EF4-FFF2-40B4-BE49-F238E27FC236}">
                <a16:creationId xmlns:a16="http://schemas.microsoft.com/office/drawing/2014/main" id="{EC0BDB15-5125-4351-9289-C4E56196CAAA}"/>
              </a:ext>
            </a:extLst>
          </p:cNvPr>
          <p:cNvSpPr/>
          <p:nvPr/>
        </p:nvSpPr>
        <p:spPr>
          <a:xfrm>
            <a:off x="7271459" y="1104208"/>
            <a:ext cx="5209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1400" dirty="0"/>
              <a:t>NÃO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6013390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5DC454BEF9220545AC4B4ADF4CEC8D6E" ma:contentTypeVersion="3" ma:contentTypeDescription="Crie um novo documento." ma:contentTypeScope="" ma:versionID="697bd53a7f9b2a10077c269118c829f5">
  <xsd:schema xmlns:xsd="http://www.w3.org/2001/XMLSchema" xmlns:xs="http://www.w3.org/2001/XMLSchema" xmlns:p="http://schemas.microsoft.com/office/2006/metadata/properties" xmlns:ns2="76bf8e15-2153-4d35-83a4-ba4263da1d9f" targetNamespace="http://schemas.microsoft.com/office/2006/metadata/properties" ma:root="true" ma:fieldsID="0f4e41c25ae24f1fc8ce2753bcb74900" ns2:_="">
    <xsd:import namespace="76bf8e15-2153-4d35-83a4-ba4263da1d9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bf8e15-2153-4d35-83a4-ba4263da1d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7B435E5-4004-4758-A27F-F1ED913EBF0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47F59B4-5EFA-4DBE-9EE1-4A64B2854253}">
  <ds:schemaRefs>
    <ds:schemaRef ds:uri="http://schemas.microsoft.com/office/2006/metadata/properties"/>
    <ds:schemaRef ds:uri="http://schemas.microsoft.com/office/infopath/2007/PartnerControls"/>
    <ds:schemaRef ds:uri="c586a9f4-1190-4a7c-a09a-86c789561dbd"/>
  </ds:schemaRefs>
</ds:datastoreItem>
</file>

<file path=customXml/itemProps3.xml><?xml version="1.0" encoding="utf-8"?>
<ds:datastoreItem xmlns:ds="http://schemas.openxmlformats.org/officeDocument/2006/customXml" ds:itemID="{0B7BADBC-0EEB-4F61-8C09-05D6E12875A7}"/>
</file>

<file path=docProps/app.xml><?xml version="1.0" encoding="utf-8"?>
<Properties xmlns="http://schemas.openxmlformats.org/officeDocument/2006/extended-properties" xmlns:vt="http://schemas.openxmlformats.org/officeDocument/2006/docPropsVTypes">
  <TotalTime>8109</TotalTime>
  <Words>134</Words>
  <Application>Microsoft Office PowerPoint</Application>
  <PresentationFormat>Widescreen</PresentationFormat>
  <Paragraphs>90</Paragraphs>
  <Slides>5</Slides>
  <Notes>4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di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Baghin</dc:creator>
  <cp:lastModifiedBy>Renato Couto Alves</cp:lastModifiedBy>
  <cp:revision>198</cp:revision>
  <dcterms:created xsi:type="dcterms:W3CDTF">2017-09-04T18:31:41Z</dcterms:created>
  <dcterms:modified xsi:type="dcterms:W3CDTF">2022-02-16T17:15:39Z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0x0101005DC454BEF9220545AC4B4ADF4CEC8D6E</vt:lpwstr>
  </property>
  <property fmtid="{D5CDD505-2E9C-101B-9397-08002B2CF9AE}" pid="3" name="Order">
    <vt:r8>31005800</vt:r8>
  </property>
  <property fmtid="{D5CDD505-2E9C-101B-9397-08002B2CF9AE}" pid="4" name="ComplianceAssetId">
    <vt:lpwstr/>
  </property>
</Properties>
</file>